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1" r:id="rId4"/>
    <p:sldId id="258" r:id="rId5"/>
    <p:sldId id="259" r:id="rId6"/>
    <p:sldId id="260" r:id="rId7"/>
    <p:sldId id="263" r:id="rId8"/>
    <p:sldId id="264" r:id="rId9"/>
    <p:sldId id="267" r:id="rId10"/>
    <p:sldId id="268" r:id="rId11"/>
    <p:sldId id="262" r:id="rId12"/>
    <p:sldId id="269" r:id="rId13"/>
    <p:sldId id="270" r:id="rId14"/>
    <p:sldId id="277" r:id="rId15"/>
    <p:sldId id="272" r:id="rId16"/>
    <p:sldId id="273" r:id="rId17"/>
    <p:sldId id="274" r:id="rId18"/>
    <p:sldId id="278" r:id="rId19"/>
    <p:sldId id="275" r:id="rId20"/>
    <p:sldId id="279" r:id="rId21"/>
    <p:sldId id="276" r:id="rId22"/>
    <p:sldId id="280" r:id="rId23"/>
    <p:sldId id="282" r:id="rId24"/>
    <p:sldId id="284" r:id="rId25"/>
    <p:sldId id="292" r:id="rId26"/>
    <p:sldId id="286" r:id="rId27"/>
    <p:sldId id="283" r:id="rId28"/>
    <p:sldId id="289"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01F01-3614-42F2-BB75-1ADF33FB3073}" v="998" dt="2022-05-06T00:14:43.013"/>
    <p1510:client id="{1A55FFDE-5E77-40C2-A7E6-3115463522F1}" v="1823" dt="2022-05-06T01:36:34.204"/>
    <p1510:client id="{E6EB177A-9470-41FA-9A1E-1A145359D901}" v="1" dt="2022-05-06T00:40:41.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EEKA THUMMALA" userId="a9699474d93becc4" providerId="Windows Live" clId="Web-{07501F01-3614-42F2-BB75-1ADF33FB3073}"/>
    <pc:docChg chg="addSld delSld modSld sldOrd">
      <pc:chgData name="PRATHEEKA THUMMALA" userId="a9699474d93becc4" providerId="Windows Live" clId="Web-{07501F01-3614-42F2-BB75-1ADF33FB3073}" dt="2022-05-06T00:14:43.013" v="974"/>
      <pc:docMkLst>
        <pc:docMk/>
      </pc:docMkLst>
      <pc:sldChg chg="addSp modSp mod setBg">
        <pc:chgData name="PRATHEEKA THUMMALA" userId="a9699474d93becc4" providerId="Windows Live" clId="Web-{07501F01-3614-42F2-BB75-1ADF33FB3073}" dt="2022-05-05T04:08:18.361" v="464" actId="20577"/>
        <pc:sldMkLst>
          <pc:docMk/>
          <pc:sldMk cId="109857222" sldId="256"/>
        </pc:sldMkLst>
        <pc:spChg chg="mod">
          <ac:chgData name="PRATHEEKA THUMMALA" userId="a9699474d93becc4" providerId="Windows Live" clId="Web-{07501F01-3614-42F2-BB75-1ADF33FB3073}" dt="2022-05-05T03:54:48.967" v="415" actId="20577"/>
          <ac:spMkLst>
            <pc:docMk/>
            <pc:sldMk cId="109857222" sldId="256"/>
            <ac:spMk id="2" creationId="{00000000-0000-0000-0000-000000000000}"/>
          </ac:spMkLst>
        </pc:spChg>
        <pc:spChg chg="mod">
          <ac:chgData name="PRATHEEKA THUMMALA" userId="a9699474d93becc4" providerId="Windows Live" clId="Web-{07501F01-3614-42F2-BB75-1ADF33FB3073}" dt="2022-05-05T04:08:18.361" v="464" actId="20577"/>
          <ac:spMkLst>
            <pc:docMk/>
            <pc:sldMk cId="109857222" sldId="256"/>
            <ac:spMk id="3" creationId="{00000000-0000-0000-0000-000000000000}"/>
          </ac:spMkLst>
        </pc:spChg>
        <pc:spChg chg="add">
          <ac:chgData name="PRATHEEKA THUMMALA" userId="a9699474d93becc4" providerId="Windows Live" clId="Web-{07501F01-3614-42F2-BB75-1ADF33FB3073}" dt="2022-05-05T03:43:23.732" v="323"/>
          <ac:spMkLst>
            <pc:docMk/>
            <pc:sldMk cId="109857222" sldId="256"/>
            <ac:spMk id="9" creationId="{C1DD1A8A-57D5-4A81-AD04-532B043C5611}"/>
          </ac:spMkLst>
        </pc:spChg>
        <pc:spChg chg="add">
          <ac:chgData name="PRATHEEKA THUMMALA" userId="a9699474d93becc4" providerId="Windows Live" clId="Web-{07501F01-3614-42F2-BB75-1ADF33FB3073}" dt="2022-05-05T03:43:23.732" v="323"/>
          <ac:spMkLst>
            <pc:docMk/>
            <pc:sldMk cId="109857222" sldId="256"/>
            <ac:spMk id="11" creationId="{007891EC-4501-44ED-A8C8-B11B6DB767AB}"/>
          </ac:spMkLst>
        </pc:spChg>
        <pc:picChg chg="add mod">
          <ac:chgData name="PRATHEEKA THUMMALA" userId="a9699474d93becc4" providerId="Windows Live" clId="Web-{07501F01-3614-42F2-BB75-1ADF33FB3073}" dt="2022-05-05T03:55:32.437" v="422" actId="14100"/>
          <ac:picMkLst>
            <pc:docMk/>
            <pc:sldMk cId="109857222" sldId="256"/>
            <ac:picMk id="5" creationId="{4E76BF28-4FEE-317A-00CC-264C0B405FE7}"/>
          </ac:picMkLst>
        </pc:picChg>
      </pc:sldChg>
      <pc:sldChg chg="addSp delSp modSp new mod setBg">
        <pc:chgData name="PRATHEEKA THUMMALA" userId="a9699474d93becc4" providerId="Windows Live" clId="Web-{07501F01-3614-42F2-BB75-1ADF33FB3073}" dt="2022-05-05T03:45:35.001" v="337"/>
        <pc:sldMkLst>
          <pc:docMk/>
          <pc:sldMk cId="1204107519" sldId="257"/>
        </pc:sldMkLst>
        <pc:spChg chg="mod">
          <ac:chgData name="PRATHEEKA THUMMALA" userId="a9699474d93becc4" providerId="Windows Live" clId="Web-{07501F01-3614-42F2-BB75-1ADF33FB3073}" dt="2022-05-05T03:45:35.001" v="337"/>
          <ac:spMkLst>
            <pc:docMk/>
            <pc:sldMk cId="1204107519" sldId="257"/>
            <ac:spMk id="2" creationId="{94836416-632C-645A-CFE8-3C00D35AF143}"/>
          </ac:spMkLst>
        </pc:spChg>
        <pc:spChg chg="mod">
          <ac:chgData name="PRATHEEKA THUMMALA" userId="a9699474d93becc4" providerId="Windows Live" clId="Web-{07501F01-3614-42F2-BB75-1ADF33FB3073}" dt="2022-05-05T03:45:35.001" v="337"/>
          <ac:spMkLst>
            <pc:docMk/>
            <pc:sldMk cId="1204107519" sldId="257"/>
            <ac:spMk id="3" creationId="{ABC21C7F-A893-AA81-941A-32E9650D246F}"/>
          </ac:spMkLst>
        </pc:spChg>
        <pc:spChg chg="add del">
          <ac:chgData name="PRATHEEKA THUMMALA" userId="a9699474d93becc4" providerId="Windows Live" clId="Web-{07501F01-3614-42F2-BB75-1ADF33FB3073}" dt="2022-05-05T03:45:21.094" v="334"/>
          <ac:spMkLst>
            <pc:docMk/>
            <pc:sldMk cId="1204107519" sldId="257"/>
            <ac:spMk id="8" creationId="{081EA652-8C6A-4E69-BEB9-170809474553}"/>
          </ac:spMkLst>
        </pc:spChg>
        <pc:spChg chg="add del">
          <ac:chgData name="PRATHEEKA THUMMALA" userId="a9699474d93becc4" providerId="Windows Live" clId="Web-{07501F01-3614-42F2-BB75-1ADF33FB3073}" dt="2022-05-05T03:45:21.094" v="334"/>
          <ac:spMkLst>
            <pc:docMk/>
            <pc:sldMk cId="1204107519" sldId="257"/>
            <ac:spMk id="10" creationId="{5298780A-33B9-4EA2-8F67-DE68AD62841B}"/>
          </ac:spMkLst>
        </pc:spChg>
        <pc:spChg chg="add del">
          <ac:chgData name="PRATHEEKA THUMMALA" userId="a9699474d93becc4" providerId="Windows Live" clId="Web-{07501F01-3614-42F2-BB75-1ADF33FB3073}" dt="2022-05-05T03:45:21.094" v="334"/>
          <ac:spMkLst>
            <pc:docMk/>
            <pc:sldMk cId="1204107519" sldId="257"/>
            <ac:spMk id="12" creationId="{7F488E8B-4E1E-4402-8935-D4E6C02615C7}"/>
          </ac:spMkLst>
        </pc:spChg>
        <pc:spChg chg="add del">
          <ac:chgData name="PRATHEEKA THUMMALA" userId="a9699474d93becc4" providerId="Windows Live" clId="Web-{07501F01-3614-42F2-BB75-1ADF33FB3073}" dt="2022-05-05T03:45:35.001" v="336"/>
          <ac:spMkLst>
            <pc:docMk/>
            <pc:sldMk cId="1204107519" sldId="257"/>
            <ac:spMk id="16" creationId="{B775CD93-9DF2-48CB-9F57-1BCA9A46C7FA}"/>
          </ac:spMkLst>
        </pc:spChg>
        <pc:spChg chg="add del">
          <ac:chgData name="PRATHEEKA THUMMALA" userId="a9699474d93becc4" providerId="Windows Live" clId="Web-{07501F01-3614-42F2-BB75-1ADF33FB3073}" dt="2022-05-05T03:45:35.001" v="336"/>
          <ac:spMkLst>
            <pc:docMk/>
            <pc:sldMk cId="1204107519" sldId="257"/>
            <ac:spMk id="17" creationId="{6166C6D1-23AC-49C4-BA07-238E4E9F8CEB}"/>
          </ac:spMkLst>
        </pc:spChg>
        <pc:spChg chg="add del">
          <ac:chgData name="PRATHEEKA THUMMALA" userId="a9699474d93becc4" providerId="Windows Live" clId="Web-{07501F01-3614-42F2-BB75-1ADF33FB3073}" dt="2022-05-05T03:45:35.001" v="336"/>
          <ac:spMkLst>
            <pc:docMk/>
            <pc:sldMk cId="1204107519" sldId="257"/>
            <ac:spMk id="18" creationId="{1C091803-41C2-48E0-9228-5148460C7479}"/>
          </ac:spMkLst>
        </pc:spChg>
        <pc:spChg chg="add">
          <ac:chgData name="PRATHEEKA THUMMALA" userId="a9699474d93becc4" providerId="Windows Live" clId="Web-{07501F01-3614-42F2-BB75-1ADF33FB3073}" dt="2022-05-05T03:45:35.001" v="337"/>
          <ac:spMkLst>
            <pc:docMk/>
            <pc:sldMk cId="1204107519" sldId="257"/>
            <ac:spMk id="20" creationId="{8D71EDA1-87BF-4D5D-AB79-F346FD19278A}"/>
          </ac:spMkLst>
        </pc:spChg>
        <pc:spChg chg="add">
          <ac:chgData name="PRATHEEKA THUMMALA" userId="a9699474d93becc4" providerId="Windows Live" clId="Web-{07501F01-3614-42F2-BB75-1ADF33FB3073}" dt="2022-05-05T03:45:35.001" v="337"/>
          <ac:spMkLst>
            <pc:docMk/>
            <pc:sldMk cId="1204107519" sldId="257"/>
            <ac:spMk id="21" creationId="{09588DA8-065E-4F6F-8EFD-43104AB2E0CF}"/>
          </ac:spMkLst>
        </pc:spChg>
        <pc:spChg chg="add">
          <ac:chgData name="PRATHEEKA THUMMALA" userId="a9699474d93becc4" providerId="Windows Live" clId="Web-{07501F01-3614-42F2-BB75-1ADF33FB3073}" dt="2022-05-05T03:45:35.001" v="337"/>
          <ac:spMkLst>
            <pc:docMk/>
            <pc:sldMk cId="1204107519" sldId="257"/>
            <ac:spMk id="22" creationId="{C4285719-470E-454C-AF62-8323075F1F5B}"/>
          </ac:spMkLst>
        </pc:spChg>
        <pc:spChg chg="add">
          <ac:chgData name="PRATHEEKA THUMMALA" userId="a9699474d93becc4" providerId="Windows Live" clId="Web-{07501F01-3614-42F2-BB75-1ADF33FB3073}" dt="2022-05-05T03:45:35.001" v="337"/>
          <ac:spMkLst>
            <pc:docMk/>
            <pc:sldMk cId="1204107519" sldId="257"/>
            <ac:spMk id="23" creationId="{CD9FE4EF-C4D8-49A0-B2FF-81D8DB7D8A24}"/>
          </ac:spMkLst>
        </pc:spChg>
        <pc:spChg chg="add">
          <ac:chgData name="PRATHEEKA THUMMALA" userId="a9699474d93becc4" providerId="Windows Live" clId="Web-{07501F01-3614-42F2-BB75-1ADF33FB3073}" dt="2022-05-05T03:45:35.001" v="337"/>
          <ac:spMkLst>
            <pc:docMk/>
            <pc:sldMk cId="1204107519" sldId="257"/>
            <ac:spMk id="24" creationId="{4300840D-0A0B-4512-BACA-B439D5B9C57C}"/>
          </ac:spMkLst>
        </pc:spChg>
        <pc:spChg chg="add">
          <ac:chgData name="PRATHEEKA THUMMALA" userId="a9699474d93becc4" providerId="Windows Live" clId="Web-{07501F01-3614-42F2-BB75-1ADF33FB3073}" dt="2022-05-05T03:45:35.001" v="337"/>
          <ac:spMkLst>
            <pc:docMk/>
            <pc:sldMk cId="1204107519" sldId="257"/>
            <ac:spMk id="25" creationId="{D2B78728-A580-49A7-84F9-6EF6F583ADE0}"/>
          </ac:spMkLst>
        </pc:spChg>
        <pc:spChg chg="add">
          <ac:chgData name="PRATHEEKA THUMMALA" userId="a9699474d93becc4" providerId="Windows Live" clId="Web-{07501F01-3614-42F2-BB75-1ADF33FB3073}" dt="2022-05-05T03:45:35.001" v="337"/>
          <ac:spMkLst>
            <pc:docMk/>
            <pc:sldMk cId="1204107519" sldId="257"/>
            <ac:spMk id="26" creationId="{38FAA1A1-D861-433F-88FA-1E9D6FD31D11}"/>
          </ac:spMkLst>
        </pc:spChg>
        <pc:cxnChg chg="add del">
          <ac:chgData name="PRATHEEKA THUMMALA" userId="a9699474d93becc4" providerId="Windows Live" clId="Web-{07501F01-3614-42F2-BB75-1ADF33FB3073}" dt="2022-05-05T03:45:21.094" v="334"/>
          <ac:cxnSpMkLst>
            <pc:docMk/>
            <pc:sldMk cId="1204107519" sldId="257"/>
            <ac:cxnSpMk id="14" creationId="{23AAC9B5-8015-485C-ACF9-A750390E9A56}"/>
          </ac:cxnSpMkLst>
        </pc:cxnChg>
      </pc:sldChg>
      <pc:sldChg chg="addSp modSp new mod setBg">
        <pc:chgData name="PRATHEEKA THUMMALA" userId="a9699474d93becc4" providerId="Windows Live" clId="Web-{07501F01-3614-42F2-BB75-1ADF33FB3073}" dt="2022-05-05T04:07:06.828" v="460" actId="20577"/>
        <pc:sldMkLst>
          <pc:docMk/>
          <pc:sldMk cId="2396968988" sldId="258"/>
        </pc:sldMkLst>
        <pc:spChg chg="mod">
          <ac:chgData name="PRATHEEKA THUMMALA" userId="a9699474d93becc4" providerId="Windows Live" clId="Web-{07501F01-3614-42F2-BB75-1ADF33FB3073}" dt="2022-05-05T04:00:56.444" v="434" actId="14100"/>
          <ac:spMkLst>
            <pc:docMk/>
            <pc:sldMk cId="2396968988" sldId="258"/>
            <ac:spMk id="2" creationId="{59E6C2F0-652C-6ABD-83B5-F96EAA945CB6}"/>
          </ac:spMkLst>
        </pc:spChg>
        <pc:spChg chg="mod">
          <ac:chgData name="PRATHEEKA THUMMALA" userId="a9699474d93becc4" providerId="Windows Live" clId="Web-{07501F01-3614-42F2-BB75-1ADF33FB3073}" dt="2022-05-05T04:07:06.828" v="460" actId="20577"/>
          <ac:spMkLst>
            <pc:docMk/>
            <pc:sldMk cId="2396968988" sldId="258"/>
            <ac:spMk id="3" creationId="{6BE11CA1-3A75-4037-534B-21F3FC79C619}"/>
          </ac:spMkLst>
        </pc:spChg>
        <pc:spChg chg="add">
          <ac:chgData name="PRATHEEKA THUMMALA" userId="a9699474d93becc4" providerId="Windows Live" clId="Web-{07501F01-3614-42F2-BB75-1ADF33FB3073}" dt="2022-05-05T03:45:39.985" v="338"/>
          <ac:spMkLst>
            <pc:docMk/>
            <pc:sldMk cId="2396968988" sldId="258"/>
            <ac:spMk id="8" creationId="{09588DA8-065E-4F6F-8EFD-43104AB2E0CF}"/>
          </ac:spMkLst>
        </pc:spChg>
        <pc:spChg chg="add">
          <ac:chgData name="PRATHEEKA THUMMALA" userId="a9699474d93becc4" providerId="Windows Live" clId="Web-{07501F01-3614-42F2-BB75-1ADF33FB3073}" dt="2022-05-05T03:45:39.985" v="338"/>
          <ac:spMkLst>
            <pc:docMk/>
            <pc:sldMk cId="2396968988" sldId="258"/>
            <ac:spMk id="10" creationId="{C4285719-470E-454C-AF62-8323075F1F5B}"/>
          </ac:spMkLst>
        </pc:spChg>
        <pc:spChg chg="add">
          <ac:chgData name="PRATHEEKA THUMMALA" userId="a9699474d93becc4" providerId="Windows Live" clId="Web-{07501F01-3614-42F2-BB75-1ADF33FB3073}" dt="2022-05-05T03:45:39.985" v="338"/>
          <ac:spMkLst>
            <pc:docMk/>
            <pc:sldMk cId="2396968988" sldId="258"/>
            <ac:spMk id="12" creationId="{CD9FE4EF-C4D8-49A0-B2FF-81D8DB7D8A24}"/>
          </ac:spMkLst>
        </pc:spChg>
        <pc:spChg chg="add">
          <ac:chgData name="PRATHEEKA THUMMALA" userId="a9699474d93becc4" providerId="Windows Live" clId="Web-{07501F01-3614-42F2-BB75-1ADF33FB3073}" dt="2022-05-05T03:45:39.985" v="338"/>
          <ac:spMkLst>
            <pc:docMk/>
            <pc:sldMk cId="2396968988" sldId="258"/>
            <ac:spMk id="14" creationId="{4300840D-0A0B-4512-BACA-B439D5B9C57C}"/>
          </ac:spMkLst>
        </pc:spChg>
        <pc:spChg chg="add">
          <ac:chgData name="PRATHEEKA THUMMALA" userId="a9699474d93becc4" providerId="Windows Live" clId="Web-{07501F01-3614-42F2-BB75-1ADF33FB3073}" dt="2022-05-05T03:45:39.985" v="338"/>
          <ac:spMkLst>
            <pc:docMk/>
            <pc:sldMk cId="2396968988" sldId="258"/>
            <ac:spMk id="16" creationId="{D2B78728-A580-49A7-84F9-6EF6F583ADE0}"/>
          </ac:spMkLst>
        </pc:spChg>
        <pc:spChg chg="add">
          <ac:chgData name="PRATHEEKA THUMMALA" userId="a9699474d93becc4" providerId="Windows Live" clId="Web-{07501F01-3614-42F2-BB75-1ADF33FB3073}" dt="2022-05-05T03:45:39.985" v="338"/>
          <ac:spMkLst>
            <pc:docMk/>
            <pc:sldMk cId="2396968988" sldId="258"/>
            <ac:spMk id="18" creationId="{38FAA1A1-D861-433F-88FA-1E9D6FD31D11}"/>
          </ac:spMkLst>
        </pc:spChg>
        <pc:spChg chg="add">
          <ac:chgData name="PRATHEEKA THUMMALA" userId="a9699474d93becc4" providerId="Windows Live" clId="Web-{07501F01-3614-42F2-BB75-1ADF33FB3073}" dt="2022-05-05T03:45:39.985" v="338"/>
          <ac:spMkLst>
            <pc:docMk/>
            <pc:sldMk cId="2396968988" sldId="258"/>
            <ac:spMk id="20" creationId="{8D71EDA1-87BF-4D5D-AB79-F346FD19278A}"/>
          </ac:spMkLst>
        </pc:spChg>
      </pc:sldChg>
      <pc:sldChg chg="addSp modSp new mod setBg">
        <pc:chgData name="PRATHEEKA THUMMALA" userId="a9699474d93becc4" providerId="Windows Live" clId="Web-{07501F01-3614-42F2-BB75-1ADF33FB3073}" dt="2022-05-05T04:05:35.998" v="456" actId="20577"/>
        <pc:sldMkLst>
          <pc:docMk/>
          <pc:sldMk cId="683818234" sldId="259"/>
        </pc:sldMkLst>
        <pc:spChg chg="mod">
          <ac:chgData name="PRATHEEKA THUMMALA" userId="a9699474d93becc4" providerId="Windows Live" clId="Web-{07501F01-3614-42F2-BB75-1ADF33FB3073}" dt="2022-05-05T03:56:04.984" v="424" actId="14100"/>
          <ac:spMkLst>
            <pc:docMk/>
            <pc:sldMk cId="683818234" sldId="259"/>
            <ac:spMk id="2" creationId="{D7E3A069-EF35-692C-882C-33C1C2D3983F}"/>
          </ac:spMkLst>
        </pc:spChg>
        <pc:spChg chg="mod">
          <ac:chgData name="PRATHEEKA THUMMALA" userId="a9699474d93becc4" providerId="Windows Live" clId="Web-{07501F01-3614-42F2-BB75-1ADF33FB3073}" dt="2022-05-05T04:05:35.998" v="456" actId="20577"/>
          <ac:spMkLst>
            <pc:docMk/>
            <pc:sldMk cId="683818234" sldId="259"/>
            <ac:spMk id="3" creationId="{2B4E1E0B-F3AE-2D77-A0F1-6D4069F2A117}"/>
          </ac:spMkLst>
        </pc:spChg>
        <pc:spChg chg="add">
          <ac:chgData name="PRATHEEKA THUMMALA" userId="a9699474d93becc4" providerId="Windows Live" clId="Web-{07501F01-3614-42F2-BB75-1ADF33FB3073}" dt="2022-05-05T03:45:45.001" v="339"/>
          <ac:spMkLst>
            <pc:docMk/>
            <pc:sldMk cId="683818234" sldId="259"/>
            <ac:spMk id="8" creationId="{09588DA8-065E-4F6F-8EFD-43104AB2E0CF}"/>
          </ac:spMkLst>
        </pc:spChg>
        <pc:spChg chg="add">
          <ac:chgData name="PRATHEEKA THUMMALA" userId="a9699474d93becc4" providerId="Windows Live" clId="Web-{07501F01-3614-42F2-BB75-1ADF33FB3073}" dt="2022-05-05T03:45:45.001" v="339"/>
          <ac:spMkLst>
            <pc:docMk/>
            <pc:sldMk cId="683818234" sldId="259"/>
            <ac:spMk id="10" creationId="{C4285719-470E-454C-AF62-8323075F1F5B}"/>
          </ac:spMkLst>
        </pc:spChg>
        <pc:spChg chg="add">
          <ac:chgData name="PRATHEEKA THUMMALA" userId="a9699474d93becc4" providerId="Windows Live" clId="Web-{07501F01-3614-42F2-BB75-1ADF33FB3073}" dt="2022-05-05T03:45:45.001" v="339"/>
          <ac:spMkLst>
            <pc:docMk/>
            <pc:sldMk cId="683818234" sldId="259"/>
            <ac:spMk id="12" creationId="{CD9FE4EF-C4D8-49A0-B2FF-81D8DB7D8A24}"/>
          </ac:spMkLst>
        </pc:spChg>
        <pc:spChg chg="add">
          <ac:chgData name="PRATHEEKA THUMMALA" userId="a9699474d93becc4" providerId="Windows Live" clId="Web-{07501F01-3614-42F2-BB75-1ADF33FB3073}" dt="2022-05-05T03:45:45.001" v="339"/>
          <ac:spMkLst>
            <pc:docMk/>
            <pc:sldMk cId="683818234" sldId="259"/>
            <ac:spMk id="14" creationId="{4300840D-0A0B-4512-BACA-B439D5B9C57C}"/>
          </ac:spMkLst>
        </pc:spChg>
        <pc:spChg chg="add">
          <ac:chgData name="PRATHEEKA THUMMALA" userId="a9699474d93becc4" providerId="Windows Live" clId="Web-{07501F01-3614-42F2-BB75-1ADF33FB3073}" dt="2022-05-05T03:45:45.001" v="339"/>
          <ac:spMkLst>
            <pc:docMk/>
            <pc:sldMk cId="683818234" sldId="259"/>
            <ac:spMk id="16" creationId="{D2B78728-A580-49A7-84F9-6EF6F583ADE0}"/>
          </ac:spMkLst>
        </pc:spChg>
        <pc:spChg chg="add">
          <ac:chgData name="PRATHEEKA THUMMALA" userId="a9699474d93becc4" providerId="Windows Live" clId="Web-{07501F01-3614-42F2-BB75-1ADF33FB3073}" dt="2022-05-05T03:45:45.001" v="339"/>
          <ac:spMkLst>
            <pc:docMk/>
            <pc:sldMk cId="683818234" sldId="259"/>
            <ac:spMk id="18" creationId="{38FAA1A1-D861-433F-88FA-1E9D6FD31D11}"/>
          </ac:spMkLst>
        </pc:spChg>
        <pc:spChg chg="add">
          <ac:chgData name="PRATHEEKA THUMMALA" userId="a9699474d93becc4" providerId="Windows Live" clId="Web-{07501F01-3614-42F2-BB75-1ADF33FB3073}" dt="2022-05-05T03:45:45.001" v="339"/>
          <ac:spMkLst>
            <pc:docMk/>
            <pc:sldMk cId="683818234" sldId="259"/>
            <ac:spMk id="20" creationId="{8D71EDA1-87BF-4D5D-AB79-F346FD19278A}"/>
          </ac:spMkLst>
        </pc:spChg>
      </pc:sldChg>
      <pc:sldChg chg="addSp modSp new mod setBg">
        <pc:chgData name="PRATHEEKA THUMMALA" userId="a9699474d93becc4" providerId="Windows Live" clId="Web-{07501F01-3614-42F2-BB75-1ADF33FB3073}" dt="2022-05-05T04:05:48.873" v="459" actId="20577"/>
        <pc:sldMkLst>
          <pc:docMk/>
          <pc:sldMk cId="3029583757" sldId="260"/>
        </pc:sldMkLst>
        <pc:spChg chg="mod">
          <ac:chgData name="PRATHEEKA THUMMALA" userId="a9699474d93becc4" providerId="Windows Live" clId="Web-{07501F01-3614-42F2-BB75-1ADF33FB3073}" dt="2022-05-05T03:45:50.017" v="340"/>
          <ac:spMkLst>
            <pc:docMk/>
            <pc:sldMk cId="3029583757" sldId="260"/>
            <ac:spMk id="2" creationId="{AD2D468B-1170-6706-9BBF-280FA945E910}"/>
          </ac:spMkLst>
        </pc:spChg>
        <pc:spChg chg="mod">
          <ac:chgData name="PRATHEEKA THUMMALA" userId="a9699474d93becc4" providerId="Windows Live" clId="Web-{07501F01-3614-42F2-BB75-1ADF33FB3073}" dt="2022-05-05T04:05:48.873" v="459" actId="20577"/>
          <ac:spMkLst>
            <pc:docMk/>
            <pc:sldMk cId="3029583757" sldId="260"/>
            <ac:spMk id="3" creationId="{D7C01F08-8A57-41F9-625F-CC66E1C59B37}"/>
          </ac:spMkLst>
        </pc:spChg>
        <pc:spChg chg="add">
          <ac:chgData name="PRATHEEKA THUMMALA" userId="a9699474d93becc4" providerId="Windows Live" clId="Web-{07501F01-3614-42F2-BB75-1ADF33FB3073}" dt="2022-05-05T03:45:50.017" v="340"/>
          <ac:spMkLst>
            <pc:docMk/>
            <pc:sldMk cId="3029583757" sldId="260"/>
            <ac:spMk id="8" creationId="{09588DA8-065E-4F6F-8EFD-43104AB2E0CF}"/>
          </ac:spMkLst>
        </pc:spChg>
        <pc:spChg chg="add">
          <ac:chgData name="PRATHEEKA THUMMALA" userId="a9699474d93becc4" providerId="Windows Live" clId="Web-{07501F01-3614-42F2-BB75-1ADF33FB3073}" dt="2022-05-05T03:45:50.017" v="340"/>
          <ac:spMkLst>
            <pc:docMk/>
            <pc:sldMk cId="3029583757" sldId="260"/>
            <ac:spMk id="10" creationId="{C4285719-470E-454C-AF62-8323075F1F5B}"/>
          </ac:spMkLst>
        </pc:spChg>
        <pc:spChg chg="add">
          <ac:chgData name="PRATHEEKA THUMMALA" userId="a9699474d93becc4" providerId="Windows Live" clId="Web-{07501F01-3614-42F2-BB75-1ADF33FB3073}" dt="2022-05-05T03:45:50.017" v="340"/>
          <ac:spMkLst>
            <pc:docMk/>
            <pc:sldMk cId="3029583757" sldId="260"/>
            <ac:spMk id="12" creationId="{CD9FE4EF-C4D8-49A0-B2FF-81D8DB7D8A24}"/>
          </ac:spMkLst>
        </pc:spChg>
        <pc:spChg chg="add">
          <ac:chgData name="PRATHEEKA THUMMALA" userId="a9699474d93becc4" providerId="Windows Live" clId="Web-{07501F01-3614-42F2-BB75-1ADF33FB3073}" dt="2022-05-05T03:45:50.017" v="340"/>
          <ac:spMkLst>
            <pc:docMk/>
            <pc:sldMk cId="3029583757" sldId="260"/>
            <ac:spMk id="14" creationId="{4300840D-0A0B-4512-BACA-B439D5B9C57C}"/>
          </ac:spMkLst>
        </pc:spChg>
        <pc:spChg chg="add">
          <ac:chgData name="PRATHEEKA THUMMALA" userId="a9699474d93becc4" providerId="Windows Live" clId="Web-{07501F01-3614-42F2-BB75-1ADF33FB3073}" dt="2022-05-05T03:45:50.017" v="340"/>
          <ac:spMkLst>
            <pc:docMk/>
            <pc:sldMk cId="3029583757" sldId="260"/>
            <ac:spMk id="16" creationId="{D2B78728-A580-49A7-84F9-6EF6F583ADE0}"/>
          </ac:spMkLst>
        </pc:spChg>
        <pc:spChg chg="add">
          <ac:chgData name="PRATHEEKA THUMMALA" userId="a9699474d93becc4" providerId="Windows Live" clId="Web-{07501F01-3614-42F2-BB75-1ADF33FB3073}" dt="2022-05-05T03:45:50.017" v="340"/>
          <ac:spMkLst>
            <pc:docMk/>
            <pc:sldMk cId="3029583757" sldId="260"/>
            <ac:spMk id="18" creationId="{38FAA1A1-D861-433F-88FA-1E9D6FD31D11}"/>
          </ac:spMkLst>
        </pc:spChg>
        <pc:spChg chg="add">
          <ac:chgData name="PRATHEEKA THUMMALA" userId="a9699474d93becc4" providerId="Windows Live" clId="Web-{07501F01-3614-42F2-BB75-1ADF33FB3073}" dt="2022-05-05T03:45:50.017" v="340"/>
          <ac:spMkLst>
            <pc:docMk/>
            <pc:sldMk cId="3029583757" sldId="260"/>
            <ac:spMk id="20" creationId="{8D71EDA1-87BF-4D5D-AB79-F346FD19278A}"/>
          </ac:spMkLst>
        </pc:spChg>
      </pc:sldChg>
      <pc:sldChg chg="addSp modSp new mod setBg">
        <pc:chgData name="PRATHEEKA THUMMALA" userId="a9699474d93becc4" providerId="Windows Live" clId="Web-{07501F01-3614-42F2-BB75-1ADF33FB3073}" dt="2022-05-05T04:07:22.813" v="462" actId="20577"/>
        <pc:sldMkLst>
          <pc:docMk/>
          <pc:sldMk cId="769946445" sldId="261"/>
        </pc:sldMkLst>
        <pc:spChg chg="mod">
          <ac:chgData name="PRATHEEKA THUMMALA" userId="a9699474d93becc4" providerId="Windows Live" clId="Web-{07501F01-3614-42F2-BB75-1ADF33FB3073}" dt="2022-05-05T04:02:06.087" v="440" actId="14100"/>
          <ac:spMkLst>
            <pc:docMk/>
            <pc:sldMk cId="769946445" sldId="261"/>
            <ac:spMk id="2" creationId="{67F341E8-D5AA-712E-C25B-75D076302EEA}"/>
          </ac:spMkLst>
        </pc:spChg>
        <pc:spChg chg="mod">
          <ac:chgData name="PRATHEEKA THUMMALA" userId="a9699474d93becc4" providerId="Windows Live" clId="Web-{07501F01-3614-42F2-BB75-1ADF33FB3073}" dt="2022-05-05T04:07:22.813" v="462" actId="20577"/>
          <ac:spMkLst>
            <pc:docMk/>
            <pc:sldMk cId="769946445" sldId="261"/>
            <ac:spMk id="3" creationId="{B4D2C913-E711-D457-108D-2589B2020C34}"/>
          </ac:spMkLst>
        </pc:spChg>
        <pc:spChg chg="add">
          <ac:chgData name="PRATHEEKA THUMMALA" userId="a9699474d93becc4" providerId="Windows Live" clId="Web-{07501F01-3614-42F2-BB75-1ADF33FB3073}" dt="2022-05-05T03:45:54.298" v="341"/>
          <ac:spMkLst>
            <pc:docMk/>
            <pc:sldMk cId="769946445" sldId="261"/>
            <ac:spMk id="8" creationId="{09588DA8-065E-4F6F-8EFD-43104AB2E0CF}"/>
          </ac:spMkLst>
        </pc:spChg>
        <pc:spChg chg="add">
          <ac:chgData name="PRATHEEKA THUMMALA" userId="a9699474d93becc4" providerId="Windows Live" clId="Web-{07501F01-3614-42F2-BB75-1ADF33FB3073}" dt="2022-05-05T03:45:54.298" v="341"/>
          <ac:spMkLst>
            <pc:docMk/>
            <pc:sldMk cId="769946445" sldId="261"/>
            <ac:spMk id="10" creationId="{C4285719-470E-454C-AF62-8323075F1F5B}"/>
          </ac:spMkLst>
        </pc:spChg>
        <pc:spChg chg="add">
          <ac:chgData name="PRATHEEKA THUMMALA" userId="a9699474d93becc4" providerId="Windows Live" clId="Web-{07501F01-3614-42F2-BB75-1ADF33FB3073}" dt="2022-05-05T03:45:54.298" v="341"/>
          <ac:spMkLst>
            <pc:docMk/>
            <pc:sldMk cId="769946445" sldId="261"/>
            <ac:spMk id="12" creationId="{CD9FE4EF-C4D8-49A0-B2FF-81D8DB7D8A24}"/>
          </ac:spMkLst>
        </pc:spChg>
        <pc:spChg chg="add">
          <ac:chgData name="PRATHEEKA THUMMALA" userId="a9699474d93becc4" providerId="Windows Live" clId="Web-{07501F01-3614-42F2-BB75-1ADF33FB3073}" dt="2022-05-05T03:45:54.298" v="341"/>
          <ac:spMkLst>
            <pc:docMk/>
            <pc:sldMk cId="769946445" sldId="261"/>
            <ac:spMk id="14" creationId="{4300840D-0A0B-4512-BACA-B439D5B9C57C}"/>
          </ac:spMkLst>
        </pc:spChg>
        <pc:spChg chg="add">
          <ac:chgData name="PRATHEEKA THUMMALA" userId="a9699474d93becc4" providerId="Windows Live" clId="Web-{07501F01-3614-42F2-BB75-1ADF33FB3073}" dt="2022-05-05T03:45:54.298" v="341"/>
          <ac:spMkLst>
            <pc:docMk/>
            <pc:sldMk cId="769946445" sldId="261"/>
            <ac:spMk id="16" creationId="{D2B78728-A580-49A7-84F9-6EF6F583ADE0}"/>
          </ac:spMkLst>
        </pc:spChg>
        <pc:spChg chg="add">
          <ac:chgData name="PRATHEEKA THUMMALA" userId="a9699474d93becc4" providerId="Windows Live" clId="Web-{07501F01-3614-42F2-BB75-1ADF33FB3073}" dt="2022-05-05T03:45:54.298" v="341"/>
          <ac:spMkLst>
            <pc:docMk/>
            <pc:sldMk cId="769946445" sldId="261"/>
            <ac:spMk id="18" creationId="{38FAA1A1-D861-433F-88FA-1E9D6FD31D11}"/>
          </ac:spMkLst>
        </pc:spChg>
        <pc:spChg chg="add">
          <ac:chgData name="PRATHEEKA THUMMALA" userId="a9699474d93becc4" providerId="Windows Live" clId="Web-{07501F01-3614-42F2-BB75-1ADF33FB3073}" dt="2022-05-05T03:45:54.298" v="341"/>
          <ac:spMkLst>
            <pc:docMk/>
            <pc:sldMk cId="769946445" sldId="261"/>
            <ac:spMk id="20" creationId="{8D71EDA1-87BF-4D5D-AB79-F346FD19278A}"/>
          </ac:spMkLst>
        </pc:spChg>
      </pc:sldChg>
      <pc:sldChg chg="addSp delSp modSp new mod ord setBg">
        <pc:chgData name="PRATHEEKA THUMMALA" userId="a9699474d93becc4" providerId="Windows Live" clId="Web-{07501F01-3614-42F2-BB75-1ADF33FB3073}" dt="2022-05-05T23:28:11.366" v="729" actId="20577"/>
        <pc:sldMkLst>
          <pc:docMk/>
          <pc:sldMk cId="498485226" sldId="262"/>
        </pc:sldMkLst>
        <pc:spChg chg="mod">
          <ac:chgData name="PRATHEEKA THUMMALA" userId="a9699474d93becc4" providerId="Windows Live" clId="Web-{07501F01-3614-42F2-BB75-1ADF33FB3073}" dt="2022-05-05T04:02:33.494" v="443" actId="1076"/>
          <ac:spMkLst>
            <pc:docMk/>
            <pc:sldMk cId="498485226" sldId="262"/>
            <ac:spMk id="2" creationId="{2D8AED3E-6B6E-A475-0D7E-0617C704A409}"/>
          </ac:spMkLst>
        </pc:spChg>
        <pc:spChg chg="mod">
          <ac:chgData name="PRATHEEKA THUMMALA" userId="a9699474d93becc4" providerId="Windows Live" clId="Web-{07501F01-3614-42F2-BB75-1ADF33FB3073}" dt="2022-05-05T23:28:11.366" v="729" actId="20577"/>
          <ac:spMkLst>
            <pc:docMk/>
            <pc:sldMk cId="498485226" sldId="262"/>
            <ac:spMk id="3" creationId="{2088C9EF-691D-EBD5-4950-8C70A7D56B28}"/>
          </ac:spMkLst>
        </pc:spChg>
        <pc:spChg chg="add del">
          <ac:chgData name="PRATHEEKA THUMMALA" userId="a9699474d93becc4" providerId="Windows Live" clId="Web-{07501F01-3614-42F2-BB75-1ADF33FB3073}" dt="2022-05-05T03:01:18.449" v="170"/>
          <ac:spMkLst>
            <pc:docMk/>
            <pc:sldMk cId="498485226" sldId="262"/>
            <ac:spMk id="4" creationId="{DB03D848-D8D8-9E2A-7896-936652FACF64}"/>
          </ac:spMkLst>
        </pc:spChg>
        <pc:spChg chg="add del">
          <ac:chgData name="PRATHEEKA THUMMALA" userId="a9699474d93becc4" providerId="Windows Live" clId="Web-{07501F01-3614-42F2-BB75-1ADF33FB3073}" dt="2022-05-05T03:49:47.382" v="373"/>
          <ac:spMkLst>
            <pc:docMk/>
            <pc:sldMk cId="498485226" sldId="262"/>
            <ac:spMk id="8" creationId="{09588DA8-065E-4F6F-8EFD-43104AB2E0CF}"/>
          </ac:spMkLst>
        </pc:spChg>
        <pc:spChg chg="add del">
          <ac:chgData name="PRATHEEKA THUMMALA" userId="a9699474d93becc4" providerId="Windows Live" clId="Web-{07501F01-3614-42F2-BB75-1ADF33FB3073}" dt="2022-05-05T03:49:49.694" v="375"/>
          <ac:spMkLst>
            <pc:docMk/>
            <pc:sldMk cId="498485226" sldId="262"/>
            <ac:spMk id="9" creationId="{2E17E911-875F-4DE5-8699-99D9F1805A5D}"/>
          </ac:spMkLst>
        </pc:spChg>
        <pc:spChg chg="add del">
          <ac:chgData name="PRATHEEKA THUMMALA" userId="a9699474d93becc4" providerId="Windows Live" clId="Web-{07501F01-3614-42F2-BB75-1ADF33FB3073}" dt="2022-05-05T03:49:47.382" v="373"/>
          <ac:spMkLst>
            <pc:docMk/>
            <pc:sldMk cId="498485226" sldId="262"/>
            <ac:spMk id="10" creationId="{C4285719-470E-454C-AF62-8323075F1F5B}"/>
          </ac:spMkLst>
        </pc:spChg>
        <pc:spChg chg="add del">
          <ac:chgData name="PRATHEEKA THUMMALA" userId="a9699474d93becc4" providerId="Windows Live" clId="Web-{07501F01-3614-42F2-BB75-1ADF33FB3073}" dt="2022-05-05T03:49:49.694" v="375"/>
          <ac:spMkLst>
            <pc:docMk/>
            <pc:sldMk cId="498485226" sldId="262"/>
            <ac:spMk id="11" creationId="{CD9FE4EF-C4D8-49A0-B2FF-81D8DB7D8A24}"/>
          </ac:spMkLst>
        </pc:spChg>
        <pc:spChg chg="add del">
          <ac:chgData name="PRATHEEKA THUMMALA" userId="a9699474d93becc4" providerId="Windows Live" clId="Web-{07501F01-3614-42F2-BB75-1ADF33FB3073}" dt="2022-05-05T03:49:47.382" v="373"/>
          <ac:spMkLst>
            <pc:docMk/>
            <pc:sldMk cId="498485226" sldId="262"/>
            <ac:spMk id="12" creationId="{CD9FE4EF-C4D8-49A0-B2FF-81D8DB7D8A24}"/>
          </ac:spMkLst>
        </pc:spChg>
        <pc:spChg chg="add del">
          <ac:chgData name="PRATHEEKA THUMMALA" userId="a9699474d93becc4" providerId="Windows Live" clId="Web-{07501F01-3614-42F2-BB75-1ADF33FB3073}" dt="2022-05-05T03:49:49.694" v="375"/>
          <ac:spMkLst>
            <pc:docMk/>
            <pc:sldMk cId="498485226" sldId="262"/>
            <ac:spMk id="13" creationId="{4300840D-0A0B-4512-BACA-B439D5B9C57C}"/>
          </ac:spMkLst>
        </pc:spChg>
        <pc:spChg chg="add del">
          <ac:chgData name="PRATHEEKA THUMMALA" userId="a9699474d93becc4" providerId="Windows Live" clId="Web-{07501F01-3614-42F2-BB75-1ADF33FB3073}" dt="2022-05-05T03:49:47.382" v="373"/>
          <ac:spMkLst>
            <pc:docMk/>
            <pc:sldMk cId="498485226" sldId="262"/>
            <ac:spMk id="14" creationId="{4300840D-0A0B-4512-BACA-B439D5B9C57C}"/>
          </ac:spMkLst>
        </pc:spChg>
        <pc:spChg chg="add del">
          <ac:chgData name="PRATHEEKA THUMMALA" userId="a9699474d93becc4" providerId="Windows Live" clId="Web-{07501F01-3614-42F2-BB75-1ADF33FB3073}" dt="2022-05-05T03:49:49.694" v="375"/>
          <ac:spMkLst>
            <pc:docMk/>
            <pc:sldMk cId="498485226" sldId="262"/>
            <ac:spMk id="15" creationId="{D2B78728-A580-49A7-84F9-6EF6F583ADE0}"/>
          </ac:spMkLst>
        </pc:spChg>
        <pc:spChg chg="add del">
          <ac:chgData name="PRATHEEKA THUMMALA" userId="a9699474d93becc4" providerId="Windows Live" clId="Web-{07501F01-3614-42F2-BB75-1ADF33FB3073}" dt="2022-05-05T03:49:47.382" v="373"/>
          <ac:spMkLst>
            <pc:docMk/>
            <pc:sldMk cId="498485226" sldId="262"/>
            <ac:spMk id="16" creationId="{D2B78728-A580-49A7-84F9-6EF6F583ADE0}"/>
          </ac:spMkLst>
        </pc:spChg>
        <pc:spChg chg="add del">
          <ac:chgData name="PRATHEEKA THUMMALA" userId="a9699474d93becc4" providerId="Windows Live" clId="Web-{07501F01-3614-42F2-BB75-1ADF33FB3073}" dt="2022-05-05T03:49:49.694" v="375"/>
          <ac:spMkLst>
            <pc:docMk/>
            <pc:sldMk cId="498485226" sldId="262"/>
            <ac:spMk id="17" creationId="{38FAA1A1-D861-433F-88FA-1E9D6FD31D11}"/>
          </ac:spMkLst>
        </pc:spChg>
        <pc:spChg chg="add del">
          <ac:chgData name="PRATHEEKA THUMMALA" userId="a9699474d93becc4" providerId="Windows Live" clId="Web-{07501F01-3614-42F2-BB75-1ADF33FB3073}" dt="2022-05-05T03:49:47.382" v="373"/>
          <ac:spMkLst>
            <pc:docMk/>
            <pc:sldMk cId="498485226" sldId="262"/>
            <ac:spMk id="18" creationId="{38FAA1A1-D861-433F-88FA-1E9D6FD31D11}"/>
          </ac:spMkLst>
        </pc:spChg>
        <pc:spChg chg="add del">
          <ac:chgData name="PRATHEEKA THUMMALA" userId="a9699474d93becc4" providerId="Windows Live" clId="Web-{07501F01-3614-42F2-BB75-1ADF33FB3073}" dt="2022-05-05T03:49:49.694" v="375"/>
          <ac:spMkLst>
            <pc:docMk/>
            <pc:sldMk cId="498485226" sldId="262"/>
            <ac:spMk id="19" creationId="{8D71EDA1-87BF-4D5D-AB79-F346FD19278A}"/>
          </ac:spMkLst>
        </pc:spChg>
        <pc:spChg chg="add del">
          <ac:chgData name="PRATHEEKA THUMMALA" userId="a9699474d93becc4" providerId="Windows Live" clId="Web-{07501F01-3614-42F2-BB75-1ADF33FB3073}" dt="2022-05-05T03:49:47.382" v="373"/>
          <ac:spMkLst>
            <pc:docMk/>
            <pc:sldMk cId="498485226" sldId="262"/>
            <ac:spMk id="20" creationId="{8D71EDA1-87BF-4D5D-AB79-F346FD19278A}"/>
          </ac:spMkLst>
        </pc:spChg>
        <pc:spChg chg="add del">
          <ac:chgData name="PRATHEEKA THUMMALA" userId="a9699474d93becc4" providerId="Windows Live" clId="Web-{07501F01-3614-42F2-BB75-1ADF33FB3073}" dt="2022-05-05T03:49:52.147" v="377"/>
          <ac:spMkLst>
            <pc:docMk/>
            <pc:sldMk cId="498485226" sldId="262"/>
            <ac:spMk id="21" creationId="{2E17E911-875F-4DE5-8699-99D9F1805A5D}"/>
          </ac:spMkLst>
        </pc:spChg>
        <pc:spChg chg="add del">
          <ac:chgData name="PRATHEEKA THUMMALA" userId="a9699474d93becc4" providerId="Windows Live" clId="Web-{07501F01-3614-42F2-BB75-1ADF33FB3073}" dt="2022-05-05T03:49:52.147" v="377"/>
          <ac:spMkLst>
            <pc:docMk/>
            <pc:sldMk cId="498485226" sldId="262"/>
            <ac:spMk id="22" creationId="{CD9FE4EF-C4D8-49A0-B2FF-81D8DB7D8A24}"/>
          </ac:spMkLst>
        </pc:spChg>
        <pc:spChg chg="add del">
          <ac:chgData name="PRATHEEKA THUMMALA" userId="a9699474d93becc4" providerId="Windows Live" clId="Web-{07501F01-3614-42F2-BB75-1ADF33FB3073}" dt="2022-05-05T03:49:52.147" v="377"/>
          <ac:spMkLst>
            <pc:docMk/>
            <pc:sldMk cId="498485226" sldId="262"/>
            <ac:spMk id="23" creationId="{4300840D-0A0B-4512-BACA-B439D5B9C57C}"/>
          </ac:spMkLst>
        </pc:spChg>
        <pc:spChg chg="add del">
          <ac:chgData name="PRATHEEKA THUMMALA" userId="a9699474d93becc4" providerId="Windows Live" clId="Web-{07501F01-3614-42F2-BB75-1ADF33FB3073}" dt="2022-05-05T03:49:52.147" v="377"/>
          <ac:spMkLst>
            <pc:docMk/>
            <pc:sldMk cId="498485226" sldId="262"/>
            <ac:spMk id="24" creationId="{D2B78728-A580-49A7-84F9-6EF6F583ADE0}"/>
          </ac:spMkLst>
        </pc:spChg>
        <pc:spChg chg="add del">
          <ac:chgData name="PRATHEEKA THUMMALA" userId="a9699474d93becc4" providerId="Windows Live" clId="Web-{07501F01-3614-42F2-BB75-1ADF33FB3073}" dt="2022-05-05T03:49:52.147" v="377"/>
          <ac:spMkLst>
            <pc:docMk/>
            <pc:sldMk cId="498485226" sldId="262"/>
            <ac:spMk id="25" creationId="{38FAA1A1-D861-433F-88FA-1E9D6FD31D11}"/>
          </ac:spMkLst>
        </pc:spChg>
        <pc:spChg chg="add del">
          <ac:chgData name="PRATHEEKA THUMMALA" userId="a9699474d93becc4" providerId="Windows Live" clId="Web-{07501F01-3614-42F2-BB75-1ADF33FB3073}" dt="2022-05-05T03:49:52.147" v="377"/>
          <ac:spMkLst>
            <pc:docMk/>
            <pc:sldMk cId="498485226" sldId="262"/>
            <ac:spMk id="26" creationId="{8D71EDA1-87BF-4D5D-AB79-F346FD19278A}"/>
          </ac:spMkLst>
        </pc:spChg>
        <pc:spChg chg="add">
          <ac:chgData name="PRATHEEKA THUMMALA" userId="a9699474d93becc4" providerId="Windows Live" clId="Web-{07501F01-3614-42F2-BB75-1ADF33FB3073}" dt="2022-05-05T03:49:52.147" v="378"/>
          <ac:spMkLst>
            <pc:docMk/>
            <pc:sldMk cId="498485226" sldId="262"/>
            <ac:spMk id="29" creationId="{09588DA8-065E-4F6F-8EFD-43104AB2E0CF}"/>
          </ac:spMkLst>
        </pc:spChg>
        <pc:spChg chg="add">
          <ac:chgData name="PRATHEEKA THUMMALA" userId="a9699474d93becc4" providerId="Windows Live" clId="Web-{07501F01-3614-42F2-BB75-1ADF33FB3073}" dt="2022-05-05T03:49:52.147" v="378"/>
          <ac:spMkLst>
            <pc:docMk/>
            <pc:sldMk cId="498485226" sldId="262"/>
            <ac:spMk id="30" creationId="{C4285719-470E-454C-AF62-8323075F1F5B}"/>
          </ac:spMkLst>
        </pc:spChg>
        <pc:spChg chg="add">
          <ac:chgData name="PRATHEEKA THUMMALA" userId="a9699474d93becc4" providerId="Windows Live" clId="Web-{07501F01-3614-42F2-BB75-1ADF33FB3073}" dt="2022-05-05T03:49:52.147" v="378"/>
          <ac:spMkLst>
            <pc:docMk/>
            <pc:sldMk cId="498485226" sldId="262"/>
            <ac:spMk id="31" creationId="{CD9FE4EF-C4D8-49A0-B2FF-81D8DB7D8A24}"/>
          </ac:spMkLst>
        </pc:spChg>
        <pc:spChg chg="add">
          <ac:chgData name="PRATHEEKA THUMMALA" userId="a9699474d93becc4" providerId="Windows Live" clId="Web-{07501F01-3614-42F2-BB75-1ADF33FB3073}" dt="2022-05-05T03:49:52.147" v="378"/>
          <ac:spMkLst>
            <pc:docMk/>
            <pc:sldMk cId="498485226" sldId="262"/>
            <ac:spMk id="32" creationId="{4300840D-0A0B-4512-BACA-B439D5B9C57C}"/>
          </ac:spMkLst>
        </pc:spChg>
        <pc:spChg chg="add">
          <ac:chgData name="PRATHEEKA THUMMALA" userId="a9699474d93becc4" providerId="Windows Live" clId="Web-{07501F01-3614-42F2-BB75-1ADF33FB3073}" dt="2022-05-05T03:49:52.147" v="378"/>
          <ac:spMkLst>
            <pc:docMk/>
            <pc:sldMk cId="498485226" sldId="262"/>
            <ac:spMk id="33" creationId="{D2B78728-A580-49A7-84F9-6EF6F583ADE0}"/>
          </ac:spMkLst>
        </pc:spChg>
        <pc:spChg chg="add">
          <ac:chgData name="PRATHEEKA THUMMALA" userId="a9699474d93becc4" providerId="Windows Live" clId="Web-{07501F01-3614-42F2-BB75-1ADF33FB3073}" dt="2022-05-05T03:49:52.147" v="378"/>
          <ac:spMkLst>
            <pc:docMk/>
            <pc:sldMk cId="498485226" sldId="262"/>
            <ac:spMk id="34" creationId="{38FAA1A1-D861-433F-88FA-1E9D6FD31D11}"/>
          </ac:spMkLst>
        </pc:spChg>
        <pc:spChg chg="add">
          <ac:chgData name="PRATHEEKA THUMMALA" userId="a9699474d93becc4" providerId="Windows Live" clId="Web-{07501F01-3614-42F2-BB75-1ADF33FB3073}" dt="2022-05-05T03:49:52.147" v="378"/>
          <ac:spMkLst>
            <pc:docMk/>
            <pc:sldMk cId="498485226" sldId="262"/>
            <ac:spMk id="35" creationId="{8D71EDA1-87BF-4D5D-AB79-F346FD19278A}"/>
          </ac:spMkLst>
        </pc:spChg>
        <pc:picChg chg="add del">
          <ac:chgData name="PRATHEEKA THUMMALA" userId="a9699474d93becc4" providerId="Windows Live" clId="Web-{07501F01-3614-42F2-BB75-1ADF33FB3073}" dt="2022-05-05T03:49:49.694" v="375"/>
          <ac:picMkLst>
            <pc:docMk/>
            <pc:sldMk cId="498485226" sldId="262"/>
            <ac:picMk id="5" creationId="{8EC181F6-CC6E-EC4C-3EB7-9BB00BF31CC2}"/>
          </ac:picMkLst>
        </pc:picChg>
        <pc:picChg chg="add del">
          <ac:chgData name="PRATHEEKA THUMMALA" userId="a9699474d93becc4" providerId="Windows Live" clId="Web-{07501F01-3614-42F2-BB75-1ADF33FB3073}" dt="2022-05-05T03:49:52.147" v="377"/>
          <ac:picMkLst>
            <pc:docMk/>
            <pc:sldMk cId="498485226" sldId="262"/>
            <ac:picMk id="27" creationId="{E1418CF5-0C44-16D8-46ED-C8872640A7B7}"/>
          </ac:picMkLst>
        </pc:picChg>
      </pc:sldChg>
      <pc:sldChg chg="addSp delSp modSp new mod setBg setClrOvrMap">
        <pc:chgData name="PRATHEEKA THUMMALA" userId="a9699474d93becc4" providerId="Windows Live" clId="Web-{07501F01-3614-42F2-BB75-1ADF33FB3073}" dt="2022-05-05T04:03:08.901" v="445" actId="1076"/>
        <pc:sldMkLst>
          <pc:docMk/>
          <pc:sldMk cId="3883801462" sldId="263"/>
        </pc:sldMkLst>
        <pc:spChg chg="mod">
          <ac:chgData name="PRATHEEKA THUMMALA" userId="a9699474d93becc4" providerId="Windows Live" clId="Web-{07501F01-3614-42F2-BB75-1ADF33FB3073}" dt="2022-05-05T04:03:08.901" v="445" actId="1076"/>
          <ac:spMkLst>
            <pc:docMk/>
            <pc:sldMk cId="3883801462" sldId="263"/>
            <ac:spMk id="2" creationId="{476CCE0A-1658-B197-3295-F8CEB33AFF4D}"/>
          </ac:spMkLst>
        </pc:spChg>
        <pc:spChg chg="del">
          <ac:chgData name="PRATHEEKA THUMMALA" userId="a9699474d93becc4" providerId="Windows Live" clId="Web-{07501F01-3614-42F2-BB75-1ADF33FB3073}" dt="2022-05-05T03:10:53.994" v="204"/>
          <ac:spMkLst>
            <pc:docMk/>
            <pc:sldMk cId="3883801462" sldId="263"/>
            <ac:spMk id="3" creationId="{D5B0CAC8-206F-57D5-71D4-D329872F7580}"/>
          </ac:spMkLst>
        </pc:spChg>
        <pc:spChg chg="add del mod">
          <ac:chgData name="PRATHEEKA THUMMALA" userId="a9699474d93becc4" providerId="Windows Live" clId="Web-{07501F01-3614-42F2-BB75-1ADF33FB3073}" dt="2022-05-05T03:13:31.514" v="237"/>
          <ac:spMkLst>
            <pc:docMk/>
            <pc:sldMk cId="3883801462" sldId="263"/>
            <ac:spMk id="7" creationId="{6924ABE0-62C8-BAD7-B489-7BFF69BFE141}"/>
          </ac:spMkLst>
        </pc:spChg>
        <pc:spChg chg="add del mod">
          <ac:chgData name="PRATHEEKA THUMMALA" userId="a9699474d93becc4" providerId="Windows Live" clId="Web-{07501F01-3614-42F2-BB75-1ADF33FB3073}" dt="2022-05-05T03:13:51.483" v="240"/>
          <ac:spMkLst>
            <pc:docMk/>
            <pc:sldMk cId="3883801462" sldId="263"/>
            <ac:spMk id="9" creationId="{9815BAEB-D1DC-E618-E8C1-EC0CF23127ED}"/>
          </ac:spMkLst>
        </pc:spChg>
        <pc:spChg chg="add del">
          <ac:chgData name="PRATHEEKA THUMMALA" userId="a9699474d93becc4" providerId="Windows Live" clId="Web-{07501F01-3614-42F2-BB75-1ADF33FB3073}" dt="2022-05-05T03:47:08.612" v="349"/>
          <ac:spMkLst>
            <pc:docMk/>
            <pc:sldMk cId="3883801462" sldId="263"/>
            <ac:spMk id="12" creationId="{A8384FB5-9ADC-4DDC-881B-597D56F5B15D}"/>
          </ac:spMkLst>
        </pc:spChg>
        <pc:spChg chg="add del">
          <ac:chgData name="PRATHEEKA THUMMALA" userId="a9699474d93becc4" providerId="Windows Live" clId="Web-{07501F01-3614-42F2-BB75-1ADF33FB3073}" dt="2022-05-05T03:47:08.612" v="349"/>
          <ac:spMkLst>
            <pc:docMk/>
            <pc:sldMk cId="3883801462" sldId="263"/>
            <ac:spMk id="13" creationId="{91E5A9A7-95C6-4F4F-B00E-C82E07FE62EF}"/>
          </ac:spMkLst>
        </pc:spChg>
        <pc:spChg chg="add del">
          <ac:chgData name="PRATHEEKA THUMMALA" userId="a9699474d93becc4" providerId="Windows Live" clId="Web-{07501F01-3614-42F2-BB75-1ADF33FB3073}" dt="2022-05-05T03:47:08.612" v="349"/>
          <ac:spMkLst>
            <pc:docMk/>
            <pc:sldMk cId="3883801462" sldId="263"/>
            <ac:spMk id="14" creationId="{D07DD2DE-F619-49DD-B5E7-03A290FF4ED1}"/>
          </ac:spMkLst>
        </pc:spChg>
        <pc:spChg chg="add del">
          <ac:chgData name="PRATHEEKA THUMMALA" userId="a9699474d93becc4" providerId="Windows Live" clId="Web-{07501F01-3614-42F2-BB75-1ADF33FB3073}" dt="2022-05-05T03:46:42.955" v="343"/>
          <ac:spMkLst>
            <pc:docMk/>
            <pc:sldMk cId="3883801462" sldId="263"/>
            <ac:spMk id="15" creationId="{A8384FB5-9ADC-4DDC-881B-597D56F5B15D}"/>
          </ac:spMkLst>
        </pc:spChg>
        <pc:spChg chg="add del">
          <ac:chgData name="PRATHEEKA THUMMALA" userId="a9699474d93becc4" providerId="Windows Live" clId="Web-{07501F01-3614-42F2-BB75-1ADF33FB3073}" dt="2022-05-05T03:47:08.612" v="349"/>
          <ac:spMkLst>
            <pc:docMk/>
            <pc:sldMk cId="3883801462" sldId="263"/>
            <ac:spMk id="16" creationId="{85149191-5F60-4A28-AAFF-039F96B0F3EC}"/>
          </ac:spMkLst>
        </pc:spChg>
        <pc:spChg chg="add del">
          <ac:chgData name="PRATHEEKA THUMMALA" userId="a9699474d93becc4" providerId="Windows Live" clId="Web-{07501F01-3614-42F2-BB75-1ADF33FB3073}" dt="2022-05-05T03:46:42.955" v="343"/>
          <ac:spMkLst>
            <pc:docMk/>
            <pc:sldMk cId="3883801462" sldId="263"/>
            <ac:spMk id="17" creationId="{91E5A9A7-95C6-4F4F-B00E-C82E07FE62EF}"/>
          </ac:spMkLst>
        </pc:spChg>
        <pc:spChg chg="add del">
          <ac:chgData name="PRATHEEKA THUMMALA" userId="a9699474d93becc4" providerId="Windows Live" clId="Web-{07501F01-3614-42F2-BB75-1ADF33FB3073}" dt="2022-05-05T03:47:08.612" v="349"/>
          <ac:spMkLst>
            <pc:docMk/>
            <pc:sldMk cId="3883801462" sldId="263"/>
            <ac:spMk id="18" creationId="{F8260ED5-17F7-4158-B241-D51DD4CF1B7E}"/>
          </ac:spMkLst>
        </pc:spChg>
        <pc:spChg chg="add del">
          <ac:chgData name="PRATHEEKA THUMMALA" userId="a9699474d93becc4" providerId="Windows Live" clId="Web-{07501F01-3614-42F2-BB75-1ADF33FB3073}" dt="2022-05-05T03:46:42.955" v="343"/>
          <ac:spMkLst>
            <pc:docMk/>
            <pc:sldMk cId="3883801462" sldId="263"/>
            <ac:spMk id="19" creationId="{D07DD2DE-F619-49DD-B5E7-03A290FF4ED1}"/>
          </ac:spMkLst>
        </pc:spChg>
        <pc:spChg chg="add del">
          <ac:chgData name="PRATHEEKA THUMMALA" userId="a9699474d93becc4" providerId="Windows Live" clId="Web-{07501F01-3614-42F2-BB75-1ADF33FB3073}" dt="2022-05-05T03:47:08.597" v="348"/>
          <ac:spMkLst>
            <pc:docMk/>
            <pc:sldMk cId="3883801462" sldId="263"/>
            <ac:spMk id="20" creationId="{86295E7F-EA66-480B-B001-C8BE7CD61903}"/>
          </ac:spMkLst>
        </pc:spChg>
        <pc:spChg chg="add del">
          <ac:chgData name="PRATHEEKA THUMMALA" userId="a9699474d93becc4" providerId="Windows Live" clId="Web-{07501F01-3614-42F2-BB75-1ADF33FB3073}" dt="2022-05-05T03:46:42.955" v="343"/>
          <ac:spMkLst>
            <pc:docMk/>
            <pc:sldMk cId="3883801462" sldId="263"/>
            <ac:spMk id="21" creationId="{85149191-5F60-4A28-AAFF-039F96B0F3EC}"/>
          </ac:spMkLst>
        </pc:spChg>
        <pc:spChg chg="add del">
          <ac:chgData name="PRATHEEKA THUMMALA" userId="a9699474d93becc4" providerId="Windows Live" clId="Web-{07501F01-3614-42F2-BB75-1ADF33FB3073}" dt="2022-05-05T03:47:27.097" v="352"/>
          <ac:spMkLst>
            <pc:docMk/>
            <pc:sldMk cId="3883801462" sldId="263"/>
            <ac:spMk id="22" creationId="{13CA5313-6727-1F10-CC83-A5BB42ECA109}"/>
          </ac:spMkLst>
        </pc:spChg>
        <pc:spChg chg="add del">
          <ac:chgData name="PRATHEEKA THUMMALA" userId="a9699474d93becc4" providerId="Windows Live" clId="Web-{07501F01-3614-42F2-BB75-1ADF33FB3073}" dt="2022-05-05T03:46:42.955" v="343"/>
          <ac:spMkLst>
            <pc:docMk/>
            <pc:sldMk cId="3883801462" sldId="263"/>
            <ac:spMk id="23" creationId="{F8260ED5-17F7-4158-B241-D51DD4CF1B7E}"/>
          </ac:spMkLst>
        </pc:spChg>
        <pc:spChg chg="add del">
          <ac:chgData name="PRATHEEKA THUMMALA" userId="a9699474d93becc4" providerId="Windows Live" clId="Web-{07501F01-3614-42F2-BB75-1ADF33FB3073}" dt="2022-05-05T03:49:14.240" v="367"/>
          <ac:spMkLst>
            <pc:docMk/>
            <pc:sldMk cId="3883801462" sldId="263"/>
            <ac:spMk id="27" creationId="{A27B6159-7734-4564-9E0F-C4BC43C36E52}"/>
          </ac:spMkLst>
        </pc:spChg>
        <pc:spChg chg="add del">
          <ac:chgData name="PRATHEEKA THUMMALA" userId="a9699474d93becc4" providerId="Windows Live" clId="Web-{07501F01-3614-42F2-BB75-1ADF33FB3073}" dt="2022-05-05T03:49:14.240" v="367"/>
          <ac:spMkLst>
            <pc:docMk/>
            <pc:sldMk cId="3883801462" sldId="263"/>
            <ac:spMk id="28" creationId="{9B76D444-2756-434F-AE61-96D69830C13E}"/>
          </ac:spMkLst>
        </pc:spChg>
        <pc:spChg chg="add">
          <ac:chgData name="PRATHEEKA THUMMALA" userId="a9699474d93becc4" providerId="Windows Live" clId="Web-{07501F01-3614-42F2-BB75-1ADF33FB3073}" dt="2022-05-05T03:49:14.240" v="367"/>
          <ac:spMkLst>
            <pc:docMk/>
            <pc:sldMk cId="3883801462" sldId="263"/>
            <ac:spMk id="34" creationId="{A8384FB5-9ADC-4DDC-881B-597D56F5B15D}"/>
          </ac:spMkLst>
        </pc:spChg>
        <pc:spChg chg="add">
          <ac:chgData name="PRATHEEKA THUMMALA" userId="a9699474d93becc4" providerId="Windows Live" clId="Web-{07501F01-3614-42F2-BB75-1ADF33FB3073}" dt="2022-05-05T03:49:14.240" v="367"/>
          <ac:spMkLst>
            <pc:docMk/>
            <pc:sldMk cId="3883801462" sldId="263"/>
            <ac:spMk id="36" creationId="{91E5A9A7-95C6-4F4F-B00E-C82E07FE62EF}"/>
          </ac:spMkLst>
        </pc:spChg>
        <pc:spChg chg="add">
          <ac:chgData name="PRATHEEKA THUMMALA" userId="a9699474d93becc4" providerId="Windows Live" clId="Web-{07501F01-3614-42F2-BB75-1ADF33FB3073}" dt="2022-05-05T03:49:14.240" v="367"/>
          <ac:spMkLst>
            <pc:docMk/>
            <pc:sldMk cId="3883801462" sldId="263"/>
            <ac:spMk id="38" creationId="{D07DD2DE-F619-49DD-B5E7-03A290FF4ED1}"/>
          </ac:spMkLst>
        </pc:spChg>
        <pc:spChg chg="add">
          <ac:chgData name="PRATHEEKA THUMMALA" userId="a9699474d93becc4" providerId="Windows Live" clId="Web-{07501F01-3614-42F2-BB75-1ADF33FB3073}" dt="2022-05-05T03:49:14.240" v="367"/>
          <ac:spMkLst>
            <pc:docMk/>
            <pc:sldMk cId="3883801462" sldId="263"/>
            <ac:spMk id="40" creationId="{85149191-5F60-4A28-AAFF-039F96B0F3EC}"/>
          </ac:spMkLst>
        </pc:spChg>
        <pc:spChg chg="add">
          <ac:chgData name="PRATHEEKA THUMMALA" userId="a9699474d93becc4" providerId="Windows Live" clId="Web-{07501F01-3614-42F2-BB75-1ADF33FB3073}" dt="2022-05-05T03:49:14.240" v="367"/>
          <ac:spMkLst>
            <pc:docMk/>
            <pc:sldMk cId="3883801462" sldId="263"/>
            <ac:spMk id="42" creationId="{F8260ED5-17F7-4158-B241-D51DD4CF1B7E}"/>
          </ac:spMkLst>
        </pc:spChg>
        <pc:picChg chg="add del mod ord">
          <ac:chgData name="PRATHEEKA THUMMALA" userId="a9699474d93becc4" providerId="Windows Live" clId="Web-{07501F01-3614-42F2-BB75-1ADF33FB3073}" dt="2022-05-05T03:13:34.092" v="239"/>
          <ac:picMkLst>
            <pc:docMk/>
            <pc:sldMk cId="3883801462" sldId="263"/>
            <ac:picMk id="4" creationId="{B26C4E3C-8057-D7DF-0451-1C375E9E7A14}"/>
          </ac:picMkLst>
        </pc:picChg>
        <pc:picChg chg="add del mod">
          <ac:chgData name="PRATHEEKA THUMMALA" userId="a9699474d93becc4" providerId="Windows Live" clId="Web-{07501F01-3614-42F2-BB75-1ADF33FB3073}" dt="2022-05-05T03:13:32.514" v="238"/>
          <ac:picMkLst>
            <pc:docMk/>
            <pc:sldMk cId="3883801462" sldId="263"/>
            <ac:picMk id="5" creationId="{6D554E79-AC36-49E0-209D-4D94B2B1AD61}"/>
          </ac:picMkLst>
        </pc:picChg>
        <pc:picChg chg="add mod ord">
          <ac:chgData name="PRATHEEKA THUMMALA" userId="a9699474d93becc4" providerId="Windows Live" clId="Web-{07501F01-3614-42F2-BB75-1ADF33FB3073}" dt="2022-05-05T03:49:28.100" v="371" actId="14100"/>
          <ac:picMkLst>
            <pc:docMk/>
            <pc:sldMk cId="3883801462" sldId="263"/>
            <ac:picMk id="10" creationId="{C03D25DF-4E19-14F8-BC44-37E7D58A9049}"/>
          </ac:picMkLst>
        </pc:picChg>
        <pc:cxnChg chg="add del">
          <ac:chgData name="PRATHEEKA THUMMALA" userId="a9699474d93becc4" providerId="Windows Live" clId="Web-{07501F01-3614-42F2-BB75-1ADF33FB3073}" dt="2022-05-05T03:47:08.597" v="348"/>
          <ac:cxnSpMkLst>
            <pc:docMk/>
            <pc:sldMk cId="3883801462" sldId="263"/>
            <ac:cxnSpMk id="25" creationId="{E126E481-B945-4179-BD79-05E96E9B29E1}"/>
          </ac:cxnSpMkLst>
        </pc:cxnChg>
        <pc:cxnChg chg="add del">
          <ac:chgData name="PRATHEEKA THUMMALA" userId="a9699474d93becc4" providerId="Windows Live" clId="Web-{07501F01-3614-42F2-BB75-1ADF33FB3073}" dt="2022-05-05T03:49:14.240" v="367"/>
          <ac:cxnSpMkLst>
            <pc:docMk/>
            <pc:sldMk cId="3883801462" sldId="263"/>
            <ac:cxnSpMk id="29" creationId="{E2FFB46B-05BC-4950-B18A-9593FDAE6ED7}"/>
          </ac:cxnSpMkLst>
        </pc:cxnChg>
      </pc:sldChg>
      <pc:sldChg chg="addSp delSp modSp new mod setBg setClrOvrMap">
        <pc:chgData name="PRATHEEKA THUMMALA" userId="a9699474d93becc4" providerId="Windows Live" clId="Web-{07501F01-3614-42F2-BB75-1ADF33FB3073}" dt="2022-05-05T04:01:44.461" v="437" actId="14100"/>
        <pc:sldMkLst>
          <pc:docMk/>
          <pc:sldMk cId="3039598214" sldId="264"/>
        </pc:sldMkLst>
        <pc:spChg chg="add del mod">
          <ac:chgData name="PRATHEEKA THUMMALA" userId="a9699474d93becc4" providerId="Windows Live" clId="Web-{07501F01-3614-42F2-BB75-1ADF33FB3073}" dt="2022-05-05T04:01:44.461" v="437" actId="14100"/>
          <ac:spMkLst>
            <pc:docMk/>
            <pc:sldMk cId="3039598214" sldId="264"/>
            <ac:spMk id="2" creationId="{B96D44DB-7A70-DB4F-79BA-89F00F2268D8}"/>
          </ac:spMkLst>
        </pc:spChg>
        <pc:spChg chg="del">
          <ac:chgData name="PRATHEEKA THUMMALA" userId="a9699474d93becc4" providerId="Windows Live" clId="Web-{07501F01-3614-42F2-BB75-1ADF33FB3073}" dt="2022-05-05T03:11:42.855" v="210"/>
          <ac:spMkLst>
            <pc:docMk/>
            <pc:sldMk cId="3039598214" sldId="264"/>
            <ac:spMk id="3" creationId="{E82E833F-4BC1-62A4-4073-589FDB0D534D}"/>
          </ac:spMkLst>
        </pc:spChg>
        <pc:spChg chg="add del">
          <ac:chgData name="PRATHEEKA THUMMALA" userId="a9699474d93becc4" providerId="Windows Live" clId="Web-{07501F01-3614-42F2-BB75-1ADF33FB3073}" dt="2022-05-05T03:47:22.425" v="351"/>
          <ac:spMkLst>
            <pc:docMk/>
            <pc:sldMk cId="3039598214" sldId="264"/>
            <ac:spMk id="8" creationId="{64385310-C937-70B7-91DF-6C011721FAD8}"/>
          </ac:spMkLst>
        </pc:spChg>
        <pc:spChg chg="add del">
          <ac:chgData name="PRATHEEKA THUMMALA" userId="a9699474d93becc4" providerId="Windows Live" clId="Web-{07501F01-3614-42F2-BB75-1ADF33FB3073}" dt="2022-05-05T03:49:09.099" v="366"/>
          <ac:spMkLst>
            <pc:docMk/>
            <pc:sldMk cId="3039598214" sldId="264"/>
            <ac:spMk id="11" creationId="{9B76D444-2756-434F-AE61-96D69830C13E}"/>
          </ac:spMkLst>
        </pc:spChg>
        <pc:spChg chg="add del">
          <ac:chgData name="PRATHEEKA THUMMALA" userId="a9699474d93becc4" providerId="Windows Live" clId="Web-{07501F01-3614-42F2-BB75-1ADF33FB3073}" dt="2022-05-05T03:49:09.099" v="366"/>
          <ac:spMkLst>
            <pc:docMk/>
            <pc:sldMk cId="3039598214" sldId="264"/>
            <ac:spMk id="13" creationId="{A27B6159-7734-4564-9E0F-C4BC43C36E52}"/>
          </ac:spMkLst>
        </pc:spChg>
        <pc:spChg chg="add">
          <ac:chgData name="PRATHEEKA THUMMALA" userId="a9699474d93becc4" providerId="Windows Live" clId="Web-{07501F01-3614-42F2-BB75-1ADF33FB3073}" dt="2022-05-05T03:49:09.099" v="366"/>
          <ac:spMkLst>
            <pc:docMk/>
            <pc:sldMk cId="3039598214" sldId="264"/>
            <ac:spMk id="20" creationId="{A8384FB5-9ADC-4DDC-881B-597D56F5B15D}"/>
          </ac:spMkLst>
        </pc:spChg>
        <pc:spChg chg="add">
          <ac:chgData name="PRATHEEKA THUMMALA" userId="a9699474d93becc4" providerId="Windows Live" clId="Web-{07501F01-3614-42F2-BB75-1ADF33FB3073}" dt="2022-05-05T03:49:09.099" v="366"/>
          <ac:spMkLst>
            <pc:docMk/>
            <pc:sldMk cId="3039598214" sldId="264"/>
            <ac:spMk id="22" creationId="{91E5A9A7-95C6-4F4F-B00E-C82E07FE62EF}"/>
          </ac:spMkLst>
        </pc:spChg>
        <pc:spChg chg="add">
          <ac:chgData name="PRATHEEKA THUMMALA" userId="a9699474d93becc4" providerId="Windows Live" clId="Web-{07501F01-3614-42F2-BB75-1ADF33FB3073}" dt="2022-05-05T03:49:09.099" v="366"/>
          <ac:spMkLst>
            <pc:docMk/>
            <pc:sldMk cId="3039598214" sldId="264"/>
            <ac:spMk id="24" creationId="{D07DD2DE-F619-49DD-B5E7-03A290FF4ED1}"/>
          </ac:spMkLst>
        </pc:spChg>
        <pc:spChg chg="add">
          <ac:chgData name="PRATHEEKA THUMMALA" userId="a9699474d93becc4" providerId="Windows Live" clId="Web-{07501F01-3614-42F2-BB75-1ADF33FB3073}" dt="2022-05-05T03:49:09.099" v="366"/>
          <ac:spMkLst>
            <pc:docMk/>
            <pc:sldMk cId="3039598214" sldId="264"/>
            <ac:spMk id="26" creationId="{85149191-5F60-4A28-AAFF-039F96B0F3EC}"/>
          </ac:spMkLst>
        </pc:spChg>
        <pc:spChg chg="add">
          <ac:chgData name="PRATHEEKA THUMMALA" userId="a9699474d93becc4" providerId="Windows Live" clId="Web-{07501F01-3614-42F2-BB75-1ADF33FB3073}" dt="2022-05-05T03:49:09.099" v="366"/>
          <ac:spMkLst>
            <pc:docMk/>
            <pc:sldMk cId="3039598214" sldId="264"/>
            <ac:spMk id="28" creationId="{F8260ED5-17F7-4158-B241-D51DD4CF1B7E}"/>
          </ac:spMkLst>
        </pc:spChg>
        <pc:picChg chg="add mod ord">
          <ac:chgData name="PRATHEEKA THUMMALA" userId="a9699474d93becc4" providerId="Windows Live" clId="Web-{07501F01-3614-42F2-BB75-1ADF33FB3073}" dt="2022-05-05T03:49:09.099" v="366"/>
          <ac:picMkLst>
            <pc:docMk/>
            <pc:sldMk cId="3039598214" sldId="264"/>
            <ac:picMk id="4" creationId="{87B042B4-3A74-0D5C-B70D-F2D289D462DD}"/>
          </ac:picMkLst>
        </pc:picChg>
        <pc:cxnChg chg="add del">
          <ac:chgData name="PRATHEEKA THUMMALA" userId="a9699474d93becc4" providerId="Windows Live" clId="Web-{07501F01-3614-42F2-BB75-1ADF33FB3073}" dt="2022-05-05T03:49:09.099" v="366"/>
          <ac:cxnSpMkLst>
            <pc:docMk/>
            <pc:sldMk cId="3039598214" sldId="264"/>
            <ac:cxnSpMk id="15" creationId="{E2FFB46B-05BC-4950-B18A-9593FDAE6ED7}"/>
          </ac:cxnSpMkLst>
        </pc:cxnChg>
      </pc:sldChg>
      <pc:sldChg chg="addSp delSp modSp new mod setBg">
        <pc:chgData name="PRATHEEKA THUMMALA" userId="a9699474d93becc4" providerId="Windows Live" clId="Web-{07501F01-3614-42F2-BB75-1ADF33FB3073}" dt="2022-05-05T03:47:47.191" v="358"/>
        <pc:sldMkLst>
          <pc:docMk/>
          <pc:sldMk cId="3929342045" sldId="265"/>
        </pc:sldMkLst>
        <pc:spChg chg="del">
          <ac:chgData name="PRATHEEKA THUMMALA" userId="a9699474d93becc4" providerId="Windows Live" clId="Web-{07501F01-3614-42F2-BB75-1ADF33FB3073}" dt="2022-05-05T03:14:34.656" v="243"/>
          <ac:spMkLst>
            <pc:docMk/>
            <pc:sldMk cId="3929342045" sldId="265"/>
            <ac:spMk id="2" creationId="{36717E04-DE03-79C8-BAE6-63E2A3F456B1}"/>
          </ac:spMkLst>
        </pc:spChg>
        <pc:spChg chg="del">
          <ac:chgData name="PRATHEEKA THUMMALA" userId="a9699474d93becc4" providerId="Windows Live" clId="Web-{07501F01-3614-42F2-BB75-1ADF33FB3073}" dt="2022-05-05T03:14:30.625" v="242"/>
          <ac:spMkLst>
            <pc:docMk/>
            <pc:sldMk cId="3929342045" sldId="265"/>
            <ac:spMk id="3" creationId="{4DE6234F-A103-D90D-2F27-E2F5EF8B6BE6}"/>
          </ac:spMkLst>
        </pc:spChg>
        <pc:spChg chg="add del">
          <ac:chgData name="PRATHEEKA THUMMALA" userId="a9699474d93becc4" providerId="Windows Live" clId="Web-{07501F01-3614-42F2-BB75-1ADF33FB3073}" dt="2022-05-05T03:47:47.191" v="358"/>
          <ac:spMkLst>
            <pc:docMk/>
            <pc:sldMk cId="3929342045" sldId="265"/>
            <ac:spMk id="10" creationId="{97AB9956-2F9A-6434-358C-5571359C9383}"/>
          </ac:spMkLst>
        </pc:spChg>
        <pc:spChg chg="add del">
          <ac:chgData name="PRATHEEKA THUMMALA" userId="a9699474d93becc4" providerId="Windows Live" clId="Web-{07501F01-3614-42F2-BB75-1ADF33FB3073}" dt="2022-05-05T03:47:36.800" v="354"/>
          <ac:spMkLst>
            <pc:docMk/>
            <pc:sldMk cId="3929342045" sldId="265"/>
            <ac:spMk id="11" creationId="{823AC064-BC96-4F32-8AE1-B2FD38754823}"/>
          </ac:spMkLst>
        </pc:spChg>
        <pc:spChg chg="add del">
          <ac:chgData name="PRATHEEKA THUMMALA" userId="a9699474d93becc4" providerId="Windows Live" clId="Web-{07501F01-3614-42F2-BB75-1ADF33FB3073}" dt="2022-05-05T03:47:41.066" v="356"/>
          <ac:spMkLst>
            <pc:docMk/>
            <pc:sldMk cId="3929342045" sldId="265"/>
            <ac:spMk id="18" creationId="{69D184B2-2226-4E31-BCCB-444330767440}"/>
          </ac:spMkLst>
        </pc:spChg>
        <pc:spChg chg="add del">
          <ac:chgData name="PRATHEEKA THUMMALA" userId="a9699474d93becc4" providerId="Windows Live" clId="Web-{07501F01-3614-42F2-BB75-1ADF33FB3073}" dt="2022-05-05T03:47:41.066" v="356"/>
          <ac:spMkLst>
            <pc:docMk/>
            <pc:sldMk cId="3929342045" sldId="265"/>
            <ac:spMk id="19" creationId="{1AC4D4E3-486A-464A-8EC8-D44881097267}"/>
          </ac:spMkLst>
        </pc:spChg>
        <pc:spChg chg="add del">
          <ac:chgData name="PRATHEEKA THUMMALA" userId="a9699474d93becc4" providerId="Windows Live" clId="Web-{07501F01-3614-42F2-BB75-1ADF33FB3073}" dt="2022-05-05T03:47:41.066" v="356"/>
          <ac:spMkLst>
            <pc:docMk/>
            <pc:sldMk cId="3929342045" sldId="265"/>
            <ac:spMk id="20" creationId="{864DE13E-58EB-4475-B79C-0D4FC651239B}"/>
          </ac:spMkLst>
        </pc:spChg>
        <pc:spChg chg="add del">
          <ac:chgData name="PRATHEEKA THUMMALA" userId="a9699474d93becc4" providerId="Windows Live" clId="Web-{07501F01-3614-42F2-BB75-1ADF33FB3073}" dt="2022-05-05T03:47:47.191" v="358"/>
          <ac:spMkLst>
            <pc:docMk/>
            <pc:sldMk cId="3929342045" sldId="265"/>
            <ac:spMk id="21" creationId="{C8D58395-74AF-401A-AF2F-76B6FCF71DFE}"/>
          </ac:spMkLst>
        </pc:spChg>
        <pc:spChg chg="add del">
          <ac:chgData name="PRATHEEKA THUMMALA" userId="a9699474d93becc4" providerId="Windows Live" clId="Web-{07501F01-3614-42F2-BB75-1ADF33FB3073}" dt="2022-05-05T03:47:47.191" v="358"/>
          <ac:spMkLst>
            <pc:docMk/>
            <pc:sldMk cId="3929342045" sldId="265"/>
            <ac:spMk id="22" creationId="{B712E947-0734-45F9-9C4F-41114EC3A33E}"/>
          </ac:spMkLst>
        </pc:spChg>
        <pc:spChg chg="add del">
          <ac:chgData name="PRATHEEKA THUMMALA" userId="a9699474d93becc4" providerId="Windows Live" clId="Web-{07501F01-3614-42F2-BB75-1ADF33FB3073}" dt="2022-05-05T03:47:47.191" v="358"/>
          <ac:spMkLst>
            <pc:docMk/>
            <pc:sldMk cId="3929342045" sldId="265"/>
            <ac:spMk id="23" creationId="{2F003F3F-F118-41D2-AA3F-74DB0D1970BB}"/>
          </ac:spMkLst>
        </pc:spChg>
        <pc:spChg chg="add del">
          <ac:chgData name="PRATHEEKA THUMMALA" userId="a9699474d93becc4" providerId="Windows Live" clId="Web-{07501F01-3614-42F2-BB75-1ADF33FB3073}" dt="2022-05-05T03:47:47.191" v="358"/>
          <ac:spMkLst>
            <pc:docMk/>
            <pc:sldMk cId="3929342045" sldId="265"/>
            <ac:spMk id="24" creationId="{4C6B5652-C661-4C58-B937-F0F490F7FCB2}"/>
          </ac:spMkLst>
        </pc:spChg>
        <pc:spChg chg="add del">
          <ac:chgData name="PRATHEEKA THUMMALA" userId="a9699474d93becc4" providerId="Windows Live" clId="Web-{07501F01-3614-42F2-BB75-1ADF33FB3073}" dt="2022-05-05T03:47:47.191" v="358"/>
          <ac:spMkLst>
            <pc:docMk/>
            <pc:sldMk cId="3929342045" sldId="265"/>
            <ac:spMk id="25" creationId="{0B936867-6407-43FB-9DE6-1B0879D0CB31}"/>
          </ac:spMkLst>
        </pc:spChg>
        <pc:spChg chg="add del">
          <ac:chgData name="PRATHEEKA THUMMALA" userId="a9699474d93becc4" providerId="Windows Live" clId="Web-{07501F01-3614-42F2-BB75-1ADF33FB3073}" dt="2022-05-05T03:47:47.191" v="358"/>
          <ac:spMkLst>
            <pc:docMk/>
            <pc:sldMk cId="3929342045" sldId="265"/>
            <ac:spMk id="26" creationId="{ACD0B258-678B-4A8C-894F-848AF24A1922}"/>
          </ac:spMkLst>
        </pc:spChg>
        <pc:picChg chg="add mod ord">
          <ac:chgData name="PRATHEEKA THUMMALA" userId="a9699474d93becc4" providerId="Windows Live" clId="Web-{07501F01-3614-42F2-BB75-1ADF33FB3073}" dt="2022-05-05T03:47:47.191" v="358"/>
          <ac:picMkLst>
            <pc:docMk/>
            <pc:sldMk cId="3929342045" sldId="265"/>
            <ac:picMk id="4" creationId="{A26FB3CE-6F00-6AB2-46B5-6EA2916A6391}"/>
          </ac:picMkLst>
        </pc:picChg>
        <pc:picChg chg="add del mod">
          <ac:chgData name="PRATHEEKA THUMMALA" userId="a9699474d93becc4" providerId="Windows Live" clId="Web-{07501F01-3614-42F2-BB75-1ADF33FB3073}" dt="2022-05-05T03:16:08.830" v="257"/>
          <ac:picMkLst>
            <pc:docMk/>
            <pc:sldMk cId="3929342045" sldId="265"/>
            <ac:picMk id="5" creationId="{71AC6B73-2F8A-B91B-6938-59AD6B5543C8}"/>
          </ac:picMkLst>
        </pc:picChg>
        <pc:picChg chg="add mod">
          <ac:chgData name="PRATHEEKA THUMMALA" userId="a9699474d93becc4" providerId="Windows Live" clId="Web-{07501F01-3614-42F2-BB75-1ADF33FB3073}" dt="2022-05-05T03:47:47.191" v="358"/>
          <ac:picMkLst>
            <pc:docMk/>
            <pc:sldMk cId="3929342045" sldId="265"/>
            <ac:picMk id="6" creationId="{FA32ED20-15A5-878C-1EAB-EA6EED59FF01}"/>
          </ac:picMkLst>
        </pc:picChg>
        <pc:cxnChg chg="add del">
          <ac:chgData name="PRATHEEKA THUMMALA" userId="a9699474d93becc4" providerId="Windows Live" clId="Web-{07501F01-3614-42F2-BB75-1ADF33FB3073}" dt="2022-05-05T03:47:36.800" v="354"/>
          <ac:cxnSpMkLst>
            <pc:docMk/>
            <pc:sldMk cId="3929342045" sldId="265"/>
            <ac:cxnSpMk id="13" creationId="{7E7C77BC-7138-40B1-A15B-20F57A494629}"/>
          </ac:cxnSpMkLst>
        </pc:cxnChg>
        <pc:cxnChg chg="add del">
          <ac:chgData name="PRATHEEKA THUMMALA" userId="a9699474d93becc4" providerId="Windows Live" clId="Web-{07501F01-3614-42F2-BB75-1ADF33FB3073}" dt="2022-05-05T03:47:36.800" v="354"/>
          <ac:cxnSpMkLst>
            <pc:docMk/>
            <pc:sldMk cId="3929342045" sldId="265"/>
            <ac:cxnSpMk id="15" creationId="{DB146403-F3D6-484B-B2ED-97F9565D0370}"/>
          </ac:cxnSpMkLst>
        </pc:cxnChg>
        <pc:cxnChg chg="add del">
          <ac:chgData name="PRATHEEKA THUMMALA" userId="a9699474d93becc4" providerId="Windows Live" clId="Web-{07501F01-3614-42F2-BB75-1ADF33FB3073}" dt="2022-05-05T03:47:41.066" v="356"/>
          <ac:cxnSpMkLst>
            <pc:docMk/>
            <pc:sldMk cId="3929342045" sldId="265"/>
            <ac:cxnSpMk id="17" creationId="{02E9B2EE-76CA-47F3-9977-3F2FCB7FD252}"/>
          </ac:cxnSpMkLst>
        </pc:cxnChg>
      </pc:sldChg>
      <pc:sldChg chg="addSp delSp modSp new">
        <pc:chgData name="PRATHEEKA THUMMALA" userId="a9699474d93becc4" providerId="Windows Live" clId="Web-{07501F01-3614-42F2-BB75-1ADF33FB3073}" dt="2022-05-05T03:30:55.054" v="268" actId="14100"/>
        <pc:sldMkLst>
          <pc:docMk/>
          <pc:sldMk cId="1453679203" sldId="266"/>
        </pc:sldMkLst>
        <pc:spChg chg="del">
          <ac:chgData name="PRATHEEKA THUMMALA" userId="a9699474d93becc4" providerId="Windows Live" clId="Web-{07501F01-3614-42F2-BB75-1ADF33FB3073}" dt="2022-05-05T03:30:43.507" v="264"/>
          <ac:spMkLst>
            <pc:docMk/>
            <pc:sldMk cId="1453679203" sldId="266"/>
            <ac:spMk id="2" creationId="{F8A62DDF-CFA1-5ABD-0D54-6EF88A4885E3}"/>
          </ac:spMkLst>
        </pc:spChg>
        <pc:spChg chg="del">
          <ac:chgData name="PRATHEEKA THUMMALA" userId="a9699474d93becc4" providerId="Windows Live" clId="Web-{07501F01-3614-42F2-BB75-1ADF33FB3073}" dt="2022-05-05T03:15:08.672" v="246"/>
          <ac:spMkLst>
            <pc:docMk/>
            <pc:sldMk cId="1453679203" sldId="266"/>
            <ac:spMk id="3" creationId="{B36935A4-AAEE-4C0F-5A7B-9601BED6B3BE}"/>
          </ac:spMkLst>
        </pc:spChg>
        <pc:spChg chg="add del mod">
          <ac:chgData name="PRATHEEKA THUMMALA" userId="a9699474d93becc4" providerId="Windows Live" clId="Web-{07501F01-3614-42F2-BB75-1ADF33FB3073}" dt="2022-05-05T03:30:39.320" v="263"/>
          <ac:spMkLst>
            <pc:docMk/>
            <pc:sldMk cId="1453679203" sldId="266"/>
            <ac:spMk id="6" creationId="{1161D3A1-7286-D5DC-DEE4-D62F0F6D2321}"/>
          </ac:spMkLst>
        </pc:spChg>
        <pc:picChg chg="add del mod ord">
          <ac:chgData name="PRATHEEKA THUMMALA" userId="a9699474d93becc4" providerId="Windows Live" clId="Web-{07501F01-3614-42F2-BB75-1ADF33FB3073}" dt="2022-05-05T03:15:19.641" v="249"/>
          <ac:picMkLst>
            <pc:docMk/>
            <pc:sldMk cId="1453679203" sldId="266"/>
            <ac:picMk id="4" creationId="{D6F030B6-8C31-8838-7B95-7BB0BA18D027}"/>
          </ac:picMkLst>
        </pc:picChg>
        <pc:picChg chg="add mod ord">
          <ac:chgData name="PRATHEEKA THUMMALA" userId="a9699474d93becc4" providerId="Windows Live" clId="Web-{07501F01-3614-42F2-BB75-1ADF33FB3073}" dt="2022-05-05T03:30:55.054" v="268" actId="14100"/>
          <ac:picMkLst>
            <pc:docMk/>
            <pc:sldMk cId="1453679203" sldId="266"/>
            <ac:picMk id="7" creationId="{62077C31-05FC-DC39-F06D-0853355FC6D8}"/>
          </ac:picMkLst>
        </pc:picChg>
      </pc:sldChg>
      <pc:sldChg chg="addSp delSp modSp new ord">
        <pc:chgData name="PRATHEEKA THUMMALA" userId="a9699474d93becc4" providerId="Windows Live" clId="Web-{07501F01-3614-42F2-BB75-1ADF33FB3073}" dt="2022-05-05T03:31:49.790" v="280"/>
        <pc:sldMkLst>
          <pc:docMk/>
          <pc:sldMk cId="521536334" sldId="267"/>
        </pc:sldMkLst>
        <pc:spChg chg="del">
          <ac:chgData name="PRATHEEKA THUMMALA" userId="a9699474d93becc4" providerId="Windows Live" clId="Web-{07501F01-3614-42F2-BB75-1ADF33FB3073}" dt="2022-05-05T03:31:18.774" v="271"/>
          <ac:spMkLst>
            <pc:docMk/>
            <pc:sldMk cId="521536334" sldId="267"/>
            <ac:spMk id="2" creationId="{6D05F8BA-5A81-794B-5B31-0E28EFDA8FEC}"/>
          </ac:spMkLst>
        </pc:spChg>
        <pc:spChg chg="del">
          <ac:chgData name="PRATHEEKA THUMMALA" userId="a9699474d93becc4" providerId="Windows Live" clId="Web-{07501F01-3614-42F2-BB75-1ADF33FB3073}" dt="2022-05-05T03:31:15.695" v="270"/>
          <ac:spMkLst>
            <pc:docMk/>
            <pc:sldMk cId="521536334" sldId="267"/>
            <ac:spMk id="3" creationId="{35CE11E6-3F5E-708E-FE8A-755C99FEF29B}"/>
          </ac:spMkLst>
        </pc:spChg>
        <pc:picChg chg="add mod ord">
          <ac:chgData name="PRATHEEKA THUMMALA" userId="a9699474d93becc4" providerId="Windows Live" clId="Web-{07501F01-3614-42F2-BB75-1ADF33FB3073}" dt="2022-05-05T03:31:40.790" v="279" actId="1076"/>
          <ac:picMkLst>
            <pc:docMk/>
            <pc:sldMk cId="521536334" sldId="267"/>
            <ac:picMk id="4" creationId="{20B37307-C191-8F46-82E9-ED60C5EA5CD9}"/>
          </ac:picMkLst>
        </pc:picChg>
      </pc:sldChg>
      <pc:sldChg chg="addSp delSp modSp new">
        <pc:chgData name="PRATHEEKA THUMMALA" userId="a9699474d93becc4" providerId="Windows Live" clId="Web-{07501F01-3614-42F2-BB75-1ADF33FB3073}" dt="2022-05-05T03:33:20.839" v="286" actId="14100"/>
        <pc:sldMkLst>
          <pc:docMk/>
          <pc:sldMk cId="3302901650" sldId="268"/>
        </pc:sldMkLst>
        <pc:spChg chg="del">
          <ac:chgData name="PRATHEEKA THUMMALA" userId="a9699474d93becc4" providerId="Windows Live" clId="Web-{07501F01-3614-42F2-BB75-1ADF33FB3073}" dt="2022-05-05T03:33:12.558" v="283"/>
          <ac:spMkLst>
            <pc:docMk/>
            <pc:sldMk cId="3302901650" sldId="268"/>
            <ac:spMk id="2" creationId="{7952996C-F0C2-7532-5BCD-8A906DE7AD5D}"/>
          </ac:spMkLst>
        </pc:spChg>
        <pc:spChg chg="del">
          <ac:chgData name="PRATHEEKA THUMMALA" userId="a9699474d93becc4" providerId="Windows Live" clId="Web-{07501F01-3614-42F2-BB75-1ADF33FB3073}" dt="2022-05-05T03:33:08.870" v="282"/>
          <ac:spMkLst>
            <pc:docMk/>
            <pc:sldMk cId="3302901650" sldId="268"/>
            <ac:spMk id="3" creationId="{1A385EE0-505B-037F-4298-3C6058F7E4A9}"/>
          </ac:spMkLst>
        </pc:spChg>
        <pc:picChg chg="add mod ord">
          <ac:chgData name="PRATHEEKA THUMMALA" userId="a9699474d93becc4" providerId="Windows Live" clId="Web-{07501F01-3614-42F2-BB75-1ADF33FB3073}" dt="2022-05-05T03:33:20.839" v="286" actId="14100"/>
          <ac:picMkLst>
            <pc:docMk/>
            <pc:sldMk cId="3302901650" sldId="268"/>
            <ac:picMk id="4" creationId="{A8869B62-92F8-3632-B77E-00D5FA4502D7}"/>
          </ac:picMkLst>
        </pc:picChg>
      </pc:sldChg>
      <pc:sldChg chg="addSp delSp modSp new mod setBg">
        <pc:chgData name="PRATHEEKA THUMMALA" userId="a9699474d93becc4" providerId="Windows Live" clId="Web-{07501F01-3614-42F2-BB75-1ADF33FB3073}" dt="2022-05-05T04:01:22.289" v="435" actId="20577"/>
        <pc:sldMkLst>
          <pc:docMk/>
          <pc:sldMk cId="832814424" sldId="269"/>
        </pc:sldMkLst>
        <pc:spChg chg="mod">
          <ac:chgData name="PRATHEEKA THUMMALA" userId="a9699474d93becc4" providerId="Windows Live" clId="Web-{07501F01-3614-42F2-BB75-1ADF33FB3073}" dt="2022-05-05T04:01:22.289" v="435" actId="20577"/>
          <ac:spMkLst>
            <pc:docMk/>
            <pc:sldMk cId="832814424" sldId="269"/>
            <ac:spMk id="2" creationId="{978B8FCA-8B9F-4EF5-E744-813A63967FE8}"/>
          </ac:spMkLst>
        </pc:spChg>
        <pc:spChg chg="del">
          <ac:chgData name="PRATHEEKA THUMMALA" userId="a9699474d93becc4" providerId="Windows Live" clId="Web-{07501F01-3614-42F2-BB75-1ADF33FB3073}" dt="2022-05-05T03:34:57.779" v="298"/>
          <ac:spMkLst>
            <pc:docMk/>
            <pc:sldMk cId="832814424" sldId="269"/>
            <ac:spMk id="3" creationId="{50BC8141-643D-F437-2C10-7BAFEA1ED82C}"/>
          </ac:spMkLst>
        </pc:spChg>
        <pc:spChg chg="add">
          <ac:chgData name="PRATHEEKA THUMMALA" userId="a9699474d93becc4" providerId="Windows Live" clId="Web-{07501F01-3614-42F2-BB75-1ADF33FB3073}" dt="2022-05-05T03:49:56.288" v="379"/>
          <ac:spMkLst>
            <pc:docMk/>
            <pc:sldMk cId="832814424" sldId="269"/>
            <ac:spMk id="9" creationId="{A8384FB5-9ADC-4DDC-881B-597D56F5B15D}"/>
          </ac:spMkLst>
        </pc:spChg>
        <pc:spChg chg="add">
          <ac:chgData name="PRATHEEKA THUMMALA" userId="a9699474d93becc4" providerId="Windows Live" clId="Web-{07501F01-3614-42F2-BB75-1ADF33FB3073}" dt="2022-05-05T03:49:56.288" v="379"/>
          <ac:spMkLst>
            <pc:docMk/>
            <pc:sldMk cId="832814424" sldId="269"/>
            <ac:spMk id="11" creationId="{91E5A9A7-95C6-4F4F-B00E-C82E07FE62EF}"/>
          </ac:spMkLst>
        </pc:spChg>
        <pc:spChg chg="add">
          <ac:chgData name="PRATHEEKA THUMMALA" userId="a9699474d93becc4" providerId="Windows Live" clId="Web-{07501F01-3614-42F2-BB75-1ADF33FB3073}" dt="2022-05-05T03:49:56.288" v="379"/>
          <ac:spMkLst>
            <pc:docMk/>
            <pc:sldMk cId="832814424" sldId="269"/>
            <ac:spMk id="13" creationId="{D07DD2DE-F619-49DD-B5E7-03A290FF4ED1}"/>
          </ac:spMkLst>
        </pc:spChg>
        <pc:spChg chg="add">
          <ac:chgData name="PRATHEEKA THUMMALA" userId="a9699474d93becc4" providerId="Windows Live" clId="Web-{07501F01-3614-42F2-BB75-1ADF33FB3073}" dt="2022-05-05T03:49:56.288" v="379"/>
          <ac:spMkLst>
            <pc:docMk/>
            <pc:sldMk cId="832814424" sldId="269"/>
            <ac:spMk id="15" creationId="{85149191-5F60-4A28-AAFF-039F96B0F3EC}"/>
          </ac:spMkLst>
        </pc:spChg>
        <pc:spChg chg="add">
          <ac:chgData name="PRATHEEKA THUMMALA" userId="a9699474d93becc4" providerId="Windows Live" clId="Web-{07501F01-3614-42F2-BB75-1ADF33FB3073}" dt="2022-05-05T03:49:56.288" v="379"/>
          <ac:spMkLst>
            <pc:docMk/>
            <pc:sldMk cId="832814424" sldId="269"/>
            <ac:spMk id="17" creationId="{F8260ED5-17F7-4158-B241-D51DD4CF1B7E}"/>
          </ac:spMkLst>
        </pc:spChg>
        <pc:picChg chg="add mod ord">
          <ac:chgData name="PRATHEEKA THUMMALA" userId="a9699474d93becc4" providerId="Windows Live" clId="Web-{07501F01-3614-42F2-BB75-1ADF33FB3073}" dt="2022-05-05T03:50:09.117" v="382" actId="14100"/>
          <ac:picMkLst>
            <pc:docMk/>
            <pc:sldMk cId="832814424" sldId="269"/>
            <ac:picMk id="4" creationId="{5093A0A4-179E-0AFD-E49C-2BE824995338}"/>
          </ac:picMkLst>
        </pc:picChg>
      </pc:sldChg>
      <pc:sldChg chg="addSp delSp modSp new">
        <pc:chgData name="PRATHEEKA THUMMALA" userId="a9699474d93becc4" providerId="Windows Live" clId="Web-{07501F01-3614-42F2-BB75-1ADF33FB3073}" dt="2022-05-05T03:36:35.406" v="310" actId="14100"/>
        <pc:sldMkLst>
          <pc:docMk/>
          <pc:sldMk cId="2435372036" sldId="270"/>
        </pc:sldMkLst>
        <pc:spChg chg="del">
          <ac:chgData name="PRATHEEKA THUMMALA" userId="a9699474d93becc4" providerId="Windows Live" clId="Web-{07501F01-3614-42F2-BB75-1ADF33FB3073}" dt="2022-05-05T03:36:18.609" v="304"/>
          <ac:spMkLst>
            <pc:docMk/>
            <pc:sldMk cId="2435372036" sldId="270"/>
            <ac:spMk id="2" creationId="{21B81B4F-B2C6-EDF3-EF44-1973EB428444}"/>
          </ac:spMkLst>
        </pc:spChg>
        <pc:spChg chg="del mod">
          <ac:chgData name="PRATHEEKA THUMMALA" userId="a9699474d93becc4" providerId="Windows Live" clId="Web-{07501F01-3614-42F2-BB75-1ADF33FB3073}" dt="2022-05-05T03:36:23.468" v="306"/>
          <ac:spMkLst>
            <pc:docMk/>
            <pc:sldMk cId="2435372036" sldId="270"/>
            <ac:spMk id="3" creationId="{F49A88FC-B32C-4936-3F48-21A2B9193681}"/>
          </ac:spMkLst>
        </pc:spChg>
        <pc:picChg chg="add mod ord">
          <ac:chgData name="PRATHEEKA THUMMALA" userId="a9699474d93becc4" providerId="Windows Live" clId="Web-{07501F01-3614-42F2-BB75-1ADF33FB3073}" dt="2022-05-05T03:36:35.406" v="310" actId="14100"/>
          <ac:picMkLst>
            <pc:docMk/>
            <pc:sldMk cId="2435372036" sldId="270"/>
            <ac:picMk id="4" creationId="{10C9A967-158E-9F2D-6B94-9354F14E96AB}"/>
          </ac:picMkLst>
        </pc:picChg>
      </pc:sldChg>
      <pc:sldChg chg="addSp delSp modSp new">
        <pc:chgData name="PRATHEEKA THUMMALA" userId="a9699474d93becc4" providerId="Windows Live" clId="Web-{07501F01-3614-42F2-BB75-1ADF33FB3073}" dt="2022-05-05T03:38:49.253" v="320" actId="14100"/>
        <pc:sldMkLst>
          <pc:docMk/>
          <pc:sldMk cId="1528648732" sldId="271"/>
        </pc:sldMkLst>
        <pc:spChg chg="del">
          <ac:chgData name="PRATHEEKA THUMMALA" userId="a9699474d93becc4" providerId="Windows Live" clId="Web-{07501F01-3614-42F2-BB75-1ADF33FB3073}" dt="2022-05-05T03:38:39.659" v="316"/>
          <ac:spMkLst>
            <pc:docMk/>
            <pc:sldMk cId="1528648732" sldId="271"/>
            <ac:spMk id="2" creationId="{5E6B3D98-AD2D-EB28-F1BB-347689F0BC75}"/>
          </ac:spMkLst>
        </pc:spChg>
        <pc:spChg chg="del">
          <ac:chgData name="PRATHEEKA THUMMALA" userId="a9699474d93becc4" providerId="Windows Live" clId="Web-{07501F01-3614-42F2-BB75-1ADF33FB3073}" dt="2022-05-05T03:38:36.706" v="315"/>
          <ac:spMkLst>
            <pc:docMk/>
            <pc:sldMk cId="1528648732" sldId="271"/>
            <ac:spMk id="3" creationId="{2C73C836-E9B6-4CFD-C5F9-CB8E4528D0A5}"/>
          </ac:spMkLst>
        </pc:spChg>
        <pc:picChg chg="add mod ord">
          <ac:chgData name="PRATHEEKA THUMMALA" userId="a9699474d93becc4" providerId="Windows Live" clId="Web-{07501F01-3614-42F2-BB75-1ADF33FB3073}" dt="2022-05-05T03:38:49.253" v="320" actId="14100"/>
          <ac:picMkLst>
            <pc:docMk/>
            <pc:sldMk cId="1528648732" sldId="271"/>
            <ac:picMk id="4" creationId="{BFC7AB03-302F-6539-B929-6C4EC77D3332}"/>
          </ac:picMkLst>
        </pc:picChg>
      </pc:sldChg>
      <pc:sldChg chg="new del">
        <pc:chgData name="PRATHEEKA THUMMALA" userId="a9699474d93becc4" providerId="Windows Live" clId="Web-{07501F01-3614-42F2-BB75-1ADF33FB3073}" dt="2022-05-05T03:37:22.189" v="312"/>
        <pc:sldMkLst>
          <pc:docMk/>
          <pc:sldMk cId="3786478085" sldId="271"/>
        </pc:sldMkLst>
      </pc:sldChg>
      <pc:sldChg chg="addSp delSp modSp new mod setBg">
        <pc:chgData name="PRATHEEKA THUMMALA" userId="a9699474d93becc4" providerId="Windows Live" clId="Web-{07501F01-3614-42F2-BB75-1ADF33FB3073}" dt="2022-05-05T22:51:52.746" v="608" actId="20577"/>
        <pc:sldMkLst>
          <pc:docMk/>
          <pc:sldMk cId="4045724745" sldId="272"/>
        </pc:sldMkLst>
        <pc:spChg chg="mod">
          <ac:chgData name="PRATHEEKA THUMMALA" userId="a9699474d93becc4" providerId="Windows Live" clId="Web-{07501F01-3614-42F2-BB75-1ADF33FB3073}" dt="2022-05-05T22:51:52.746" v="608" actId="20577"/>
          <ac:spMkLst>
            <pc:docMk/>
            <pc:sldMk cId="4045724745" sldId="272"/>
            <ac:spMk id="2" creationId="{F73C9085-7628-4B3E-6850-4479D5A2CEF8}"/>
          </ac:spMkLst>
        </pc:spChg>
        <pc:spChg chg="del mod">
          <ac:chgData name="PRATHEEKA THUMMALA" userId="a9699474d93becc4" providerId="Windows Live" clId="Web-{07501F01-3614-42F2-BB75-1ADF33FB3073}" dt="2022-05-05T22:24:16.255" v="465"/>
          <ac:spMkLst>
            <pc:docMk/>
            <pc:sldMk cId="4045724745" sldId="272"/>
            <ac:spMk id="3" creationId="{16533F93-9ED8-6613-35CC-CE4AA98248AA}"/>
          </ac:spMkLst>
        </pc:spChg>
        <pc:spChg chg="add">
          <ac:chgData name="PRATHEEKA THUMMALA" userId="a9699474d93becc4" providerId="Windows Live" clId="Web-{07501F01-3614-42F2-BB75-1ADF33FB3073}" dt="2022-05-05T03:50:54.149" v="383"/>
          <ac:spMkLst>
            <pc:docMk/>
            <pc:sldMk cId="4045724745" sldId="272"/>
            <ac:spMk id="8" creationId="{09588DA8-065E-4F6F-8EFD-43104AB2E0CF}"/>
          </ac:spMkLst>
        </pc:spChg>
        <pc:spChg chg="add">
          <ac:chgData name="PRATHEEKA THUMMALA" userId="a9699474d93becc4" providerId="Windows Live" clId="Web-{07501F01-3614-42F2-BB75-1ADF33FB3073}" dt="2022-05-05T03:50:54.149" v="383"/>
          <ac:spMkLst>
            <pc:docMk/>
            <pc:sldMk cId="4045724745" sldId="272"/>
            <ac:spMk id="10" creationId="{C4285719-470E-454C-AF62-8323075F1F5B}"/>
          </ac:spMkLst>
        </pc:spChg>
        <pc:spChg chg="add">
          <ac:chgData name="PRATHEEKA THUMMALA" userId="a9699474d93becc4" providerId="Windows Live" clId="Web-{07501F01-3614-42F2-BB75-1ADF33FB3073}" dt="2022-05-05T03:50:54.149" v="383"/>
          <ac:spMkLst>
            <pc:docMk/>
            <pc:sldMk cId="4045724745" sldId="272"/>
            <ac:spMk id="12" creationId="{CD9FE4EF-C4D8-49A0-B2FF-81D8DB7D8A24}"/>
          </ac:spMkLst>
        </pc:spChg>
        <pc:spChg chg="add">
          <ac:chgData name="PRATHEEKA THUMMALA" userId="a9699474d93becc4" providerId="Windows Live" clId="Web-{07501F01-3614-42F2-BB75-1ADF33FB3073}" dt="2022-05-05T03:50:54.149" v="383"/>
          <ac:spMkLst>
            <pc:docMk/>
            <pc:sldMk cId="4045724745" sldId="272"/>
            <ac:spMk id="14" creationId="{4300840D-0A0B-4512-BACA-B439D5B9C57C}"/>
          </ac:spMkLst>
        </pc:spChg>
        <pc:spChg chg="add">
          <ac:chgData name="PRATHEEKA THUMMALA" userId="a9699474d93becc4" providerId="Windows Live" clId="Web-{07501F01-3614-42F2-BB75-1ADF33FB3073}" dt="2022-05-05T03:50:54.149" v="383"/>
          <ac:spMkLst>
            <pc:docMk/>
            <pc:sldMk cId="4045724745" sldId="272"/>
            <ac:spMk id="16" creationId="{D2B78728-A580-49A7-84F9-6EF6F583ADE0}"/>
          </ac:spMkLst>
        </pc:spChg>
        <pc:spChg chg="add">
          <ac:chgData name="PRATHEEKA THUMMALA" userId="a9699474d93becc4" providerId="Windows Live" clId="Web-{07501F01-3614-42F2-BB75-1ADF33FB3073}" dt="2022-05-05T03:50:54.149" v="383"/>
          <ac:spMkLst>
            <pc:docMk/>
            <pc:sldMk cId="4045724745" sldId="272"/>
            <ac:spMk id="18" creationId="{38FAA1A1-D861-433F-88FA-1E9D6FD31D11}"/>
          </ac:spMkLst>
        </pc:spChg>
        <pc:spChg chg="add">
          <ac:chgData name="PRATHEEKA THUMMALA" userId="a9699474d93becc4" providerId="Windows Live" clId="Web-{07501F01-3614-42F2-BB75-1ADF33FB3073}" dt="2022-05-05T03:50:54.149" v="383"/>
          <ac:spMkLst>
            <pc:docMk/>
            <pc:sldMk cId="4045724745" sldId="272"/>
            <ac:spMk id="20" creationId="{8D71EDA1-87BF-4D5D-AB79-F346FD19278A}"/>
          </ac:spMkLst>
        </pc:spChg>
        <pc:picChg chg="add mod ord">
          <ac:chgData name="PRATHEEKA THUMMALA" userId="a9699474d93becc4" providerId="Windows Live" clId="Web-{07501F01-3614-42F2-BB75-1ADF33FB3073}" dt="2022-05-05T22:24:16.255" v="465"/>
          <ac:picMkLst>
            <pc:docMk/>
            <pc:sldMk cId="4045724745" sldId="272"/>
            <ac:picMk id="4" creationId="{8D64C4FB-C282-BF20-99A9-57200F6C5FE5}"/>
          </ac:picMkLst>
        </pc:picChg>
      </pc:sldChg>
      <pc:sldChg chg="addSp delSp modSp new">
        <pc:chgData name="PRATHEEKA THUMMALA" userId="a9699474d93becc4" providerId="Windows Live" clId="Web-{07501F01-3614-42F2-BB75-1ADF33FB3073}" dt="2022-05-05T22:31:46" v="493" actId="14100"/>
        <pc:sldMkLst>
          <pc:docMk/>
          <pc:sldMk cId="1259627344" sldId="273"/>
        </pc:sldMkLst>
        <pc:spChg chg="del">
          <ac:chgData name="PRATHEEKA THUMMALA" userId="a9699474d93becc4" providerId="Windows Live" clId="Web-{07501F01-3614-42F2-BB75-1ADF33FB3073}" dt="2022-05-05T22:25:17.037" v="468"/>
          <ac:spMkLst>
            <pc:docMk/>
            <pc:sldMk cId="1259627344" sldId="273"/>
            <ac:spMk id="2" creationId="{9B1BC871-D34D-65D0-CCB8-045D101DCC07}"/>
          </ac:spMkLst>
        </pc:spChg>
        <pc:spChg chg="del">
          <ac:chgData name="PRATHEEKA THUMMALA" userId="a9699474d93becc4" providerId="Windows Live" clId="Web-{07501F01-3614-42F2-BB75-1ADF33FB3073}" dt="2022-05-05T22:25:13.381" v="467"/>
          <ac:spMkLst>
            <pc:docMk/>
            <pc:sldMk cId="1259627344" sldId="273"/>
            <ac:spMk id="3" creationId="{C14260AE-CA12-3302-75F4-F5B9C33B008F}"/>
          </ac:spMkLst>
        </pc:spChg>
        <pc:spChg chg="add del mod">
          <ac:chgData name="PRATHEEKA THUMMALA" userId="a9699474d93becc4" providerId="Windows Live" clId="Web-{07501F01-3614-42F2-BB75-1ADF33FB3073}" dt="2022-05-05T22:25:53.523" v="472"/>
          <ac:spMkLst>
            <pc:docMk/>
            <pc:sldMk cId="1259627344" sldId="273"/>
            <ac:spMk id="6" creationId="{1C0664E0-6595-9917-C3BC-EED7FC1D01D8}"/>
          </ac:spMkLst>
        </pc:spChg>
        <pc:spChg chg="add del mod">
          <ac:chgData name="PRATHEEKA THUMMALA" userId="a9699474d93becc4" providerId="Windows Live" clId="Web-{07501F01-3614-42F2-BB75-1ADF33FB3073}" dt="2022-05-05T22:30:06.607" v="477"/>
          <ac:spMkLst>
            <pc:docMk/>
            <pc:sldMk cId="1259627344" sldId="273"/>
            <ac:spMk id="9" creationId="{DEEAD6C6-EDCF-BB42-5852-DF418EFBA47B}"/>
          </ac:spMkLst>
        </pc:spChg>
        <pc:picChg chg="add del mod ord">
          <ac:chgData name="PRATHEEKA THUMMALA" userId="a9699474d93becc4" providerId="Windows Live" clId="Web-{07501F01-3614-42F2-BB75-1ADF33FB3073}" dt="2022-05-05T22:25:29.631" v="471"/>
          <ac:picMkLst>
            <pc:docMk/>
            <pc:sldMk cId="1259627344" sldId="273"/>
            <ac:picMk id="4" creationId="{44C9DF99-4F24-0488-F349-2A550A510D0C}"/>
          </ac:picMkLst>
        </pc:picChg>
        <pc:picChg chg="add del mod ord">
          <ac:chgData name="PRATHEEKA THUMMALA" userId="a9699474d93becc4" providerId="Windows Live" clId="Web-{07501F01-3614-42F2-BB75-1ADF33FB3073}" dt="2022-05-05T22:26:15.226" v="476"/>
          <ac:picMkLst>
            <pc:docMk/>
            <pc:sldMk cId="1259627344" sldId="273"/>
            <ac:picMk id="7" creationId="{1B23D678-0007-5B07-31EC-FE07B65B1771}"/>
          </ac:picMkLst>
        </pc:picChg>
        <pc:picChg chg="add mod ord">
          <ac:chgData name="PRATHEEKA THUMMALA" userId="a9699474d93becc4" providerId="Windows Live" clId="Web-{07501F01-3614-42F2-BB75-1ADF33FB3073}" dt="2022-05-05T22:31:46" v="493" actId="14100"/>
          <ac:picMkLst>
            <pc:docMk/>
            <pc:sldMk cId="1259627344" sldId="273"/>
            <ac:picMk id="10" creationId="{9FCFFB33-ABFD-6B76-4F43-6E61AC7C1DE3}"/>
          </ac:picMkLst>
        </pc:picChg>
      </pc:sldChg>
      <pc:sldChg chg="addSp delSp modSp new">
        <pc:chgData name="PRATHEEKA THUMMALA" userId="a9699474d93becc4" providerId="Windows Live" clId="Web-{07501F01-3614-42F2-BB75-1ADF33FB3073}" dt="2022-05-05T22:31:36.890" v="491" actId="14100"/>
        <pc:sldMkLst>
          <pc:docMk/>
          <pc:sldMk cId="2012199265" sldId="274"/>
        </pc:sldMkLst>
        <pc:spChg chg="del">
          <ac:chgData name="PRATHEEKA THUMMALA" userId="a9699474d93becc4" providerId="Windows Live" clId="Web-{07501F01-3614-42F2-BB75-1ADF33FB3073}" dt="2022-05-05T22:31:22.577" v="486"/>
          <ac:spMkLst>
            <pc:docMk/>
            <pc:sldMk cId="2012199265" sldId="274"/>
            <ac:spMk id="2" creationId="{512D2FAA-4987-A11C-7529-0AA18100FFCE}"/>
          </ac:spMkLst>
        </pc:spChg>
        <pc:spChg chg="del">
          <ac:chgData name="PRATHEEKA THUMMALA" userId="a9699474d93becc4" providerId="Windows Live" clId="Web-{07501F01-3614-42F2-BB75-1ADF33FB3073}" dt="2022-05-05T22:31:20.171" v="485"/>
          <ac:spMkLst>
            <pc:docMk/>
            <pc:sldMk cId="2012199265" sldId="274"/>
            <ac:spMk id="3" creationId="{645604A5-0C82-377E-B663-0062D68FF1D9}"/>
          </ac:spMkLst>
        </pc:spChg>
        <pc:picChg chg="add mod ord">
          <ac:chgData name="PRATHEEKA THUMMALA" userId="a9699474d93becc4" providerId="Windows Live" clId="Web-{07501F01-3614-42F2-BB75-1ADF33FB3073}" dt="2022-05-05T22:31:36.890" v="491" actId="14100"/>
          <ac:picMkLst>
            <pc:docMk/>
            <pc:sldMk cId="2012199265" sldId="274"/>
            <ac:picMk id="4" creationId="{2437316D-96F8-0B95-0811-2690DA25932E}"/>
          </ac:picMkLst>
        </pc:picChg>
      </pc:sldChg>
      <pc:sldChg chg="addSp delSp modSp new">
        <pc:chgData name="PRATHEEKA THUMMALA" userId="a9699474d93becc4" providerId="Windows Live" clId="Web-{07501F01-3614-42F2-BB75-1ADF33FB3073}" dt="2022-05-05T22:53:15.764" v="615" actId="14100"/>
        <pc:sldMkLst>
          <pc:docMk/>
          <pc:sldMk cId="3519060324" sldId="275"/>
        </pc:sldMkLst>
        <pc:spChg chg="del">
          <ac:chgData name="PRATHEEKA THUMMALA" userId="a9699474d93becc4" providerId="Windows Live" clId="Web-{07501F01-3614-42F2-BB75-1ADF33FB3073}" dt="2022-05-05T22:36:03.334" v="496"/>
          <ac:spMkLst>
            <pc:docMk/>
            <pc:sldMk cId="3519060324" sldId="275"/>
            <ac:spMk id="2" creationId="{D1C40552-53A0-567E-C2FE-56AE22D31BB6}"/>
          </ac:spMkLst>
        </pc:spChg>
        <pc:spChg chg="del">
          <ac:chgData name="PRATHEEKA THUMMALA" userId="a9699474d93becc4" providerId="Windows Live" clId="Web-{07501F01-3614-42F2-BB75-1ADF33FB3073}" dt="2022-05-05T22:35:59.787" v="495"/>
          <ac:spMkLst>
            <pc:docMk/>
            <pc:sldMk cId="3519060324" sldId="275"/>
            <ac:spMk id="3" creationId="{B7E5B76A-F8F1-3F33-3179-C14A03D1F2DC}"/>
          </ac:spMkLst>
        </pc:spChg>
        <pc:spChg chg="add del mod">
          <ac:chgData name="PRATHEEKA THUMMALA" userId="a9699474d93becc4" providerId="Windows Live" clId="Web-{07501F01-3614-42F2-BB75-1ADF33FB3073}" dt="2022-05-05T22:52:54.014" v="609"/>
          <ac:spMkLst>
            <pc:docMk/>
            <pc:sldMk cId="3519060324" sldId="275"/>
            <ac:spMk id="6" creationId="{BE9A6FAB-BBBC-F8E2-0993-731A26A0E587}"/>
          </ac:spMkLst>
        </pc:spChg>
        <pc:picChg chg="add del mod ord">
          <ac:chgData name="PRATHEEKA THUMMALA" userId="a9699474d93becc4" providerId="Windows Live" clId="Web-{07501F01-3614-42F2-BB75-1ADF33FB3073}" dt="2022-05-05T22:49:17.087" v="589"/>
          <ac:picMkLst>
            <pc:docMk/>
            <pc:sldMk cId="3519060324" sldId="275"/>
            <ac:picMk id="4" creationId="{C7E125FA-91B9-E9D5-F3EF-BD810E2F7EB1}"/>
          </ac:picMkLst>
        </pc:picChg>
        <pc:picChg chg="add mod ord">
          <ac:chgData name="PRATHEEKA THUMMALA" userId="a9699474d93becc4" providerId="Windows Live" clId="Web-{07501F01-3614-42F2-BB75-1ADF33FB3073}" dt="2022-05-05T22:53:15.764" v="615" actId="14100"/>
          <ac:picMkLst>
            <pc:docMk/>
            <pc:sldMk cId="3519060324" sldId="275"/>
            <ac:picMk id="7" creationId="{E6716774-3911-3ABA-FAE7-B1C13AC10FD8}"/>
          </ac:picMkLst>
        </pc:picChg>
      </pc:sldChg>
      <pc:sldChg chg="addSp delSp modSp new">
        <pc:chgData name="PRATHEEKA THUMMALA" userId="a9699474d93becc4" providerId="Windows Live" clId="Web-{07501F01-3614-42F2-BB75-1ADF33FB3073}" dt="2022-05-05T23:00:33.852" v="640" actId="14100"/>
        <pc:sldMkLst>
          <pc:docMk/>
          <pc:sldMk cId="985340241" sldId="276"/>
        </pc:sldMkLst>
        <pc:spChg chg="del">
          <ac:chgData name="PRATHEEKA THUMMALA" userId="a9699474d93becc4" providerId="Windows Live" clId="Web-{07501F01-3614-42F2-BB75-1ADF33FB3073}" dt="2022-05-05T23:00:25.571" v="637"/>
          <ac:spMkLst>
            <pc:docMk/>
            <pc:sldMk cId="985340241" sldId="276"/>
            <ac:spMk id="2" creationId="{DB866D4A-BA87-AA92-4634-0154A0646A81}"/>
          </ac:spMkLst>
        </pc:spChg>
        <pc:spChg chg="del">
          <ac:chgData name="PRATHEEKA THUMMALA" userId="a9699474d93becc4" providerId="Windows Live" clId="Web-{07501F01-3614-42F2-BB75-1ADF33FB3073}" dt="2022-05-05T23:00:22.524" v="636"/>
          <ac:spMkLst>
            <pc:docMk/>
            <pc:sldMk cId="985340241" sldId="276"/>
            <ac:spMk id="3" creationId="{29584B3B-B61A-C4B0-531B-DD2E1151F123}"/>
          </ac:spMkLst>
        </pc:spChg>
        <pc:picChg chg="add mod ord">
          <ac:chgData name="PRATHEEKA THUMMALA" userId="a9699474d93becc4" providerId="Windows Live" clId="Web-{07501F01-3614-42F2-BB75-1ADF33FB3073}" dt="2022-05-05T23:00:33.852" v="640" actId="14100"/>
          <ac:picMkLst>
            <pc:docMk/>
            <pc:sldMk cId="985340241" sldId="276"/>
            <ac:picMk id="4" creationId="{F010BCF2-5C31-FA08-7622-D19B0AC91BAA}"/>
          </ac:picMkLst>
        </pc:picChg>
      </pc:sldChg>
      <pc:sldChg chg="addSp delSp modSp add ord replId">
        <pc:chgData name="PRATHEEKA THUMMALA" userId="a9699474d93becc4" providerId="Windows Live" clId="Web-{07501F01-3614-42F2-BB75-1ADF33FB3073}" dt="2022-05-05T23:16:21.437" v="712"/>
        <pc:sldMkLst>
          <pc:docMk/>
          <pc:sldMk cId="450862121" sldId="277"/>
        </pc:sldMkLst>
        <pc:spChg chg="mod">
          <ac:chgData name="PRATHEEKA THUMMALA" userId="a9699474d93becc4" providerId="Windows Live" clId="Web-{07501F01-3614-42F2-BB75-1ADF33FB3073}" dt="2022-05-05T23:16:21.437" v="712"/>
          <ac:spMkLst>
            <pc:docMk/>
            <pc:sldMk cId="450862121" sldId="277"/>
            <ac:spMk id="2" creationId="{F73C9085-7628-4B3E-6850-4479D5A2CEF8}"/>
          </ac:spMkLst>
        </pc:spChg>
        <pc:spChg chg="add mod">
          <ac:chgData name="PRATHEEKA THUMMALA" userId="a9699474d93becc4" providerId="Windows Live" clId="Web-{07501F01-3614-42F2-BB75-1ADF33FB3073}" dt="2022-05-05T23:16:21.437" v="712"/>
          <ac:spMkLst>
            <pc:docMk/>
            <pc:sldMk cId="450862121" sldId="277"/>
            <ac:spMk id="5" creationId="{F6373895-E19C-84E4-EDA2-E7A9E60EA6D1}"/>
          </ac:spMkLst>
        </pc:spChg>
        <pc:spChg chg="add del">
          <ac:chgData name="PRATHEEKA THUMMALA" userId="a9699474d93becc4" providerId="Windows Live" clId="Web-{07501F01-3614-42F2-BB75-1ADF33FB3073}" dt="2022-05-05T23:16:21.437" v="712"/>
          <ac:spMkLst>
            <pc:docMk/>
            <pc:sldMk cId="450862121" sldId="277"/>
            <ac:spMk id="8" creationId="{09588DA8-065E-4F6F-8EFD-43104AB2E0CF}"/>
          </ac:spMkLst>
        </pc:spChg>
        <pc:spChg chg="add del">
          <ac:chgData name="PRATHEEKA THUMMALA" userId="a9699474d93becc4" providerId="Windows Live" clId="Web-{07501F01-3614-42F2-BB75-1ADF33FB3073}" dt="2022-05-05T23:16:21.437" v="712"/>
          <ac:spMkLst>
            <pc:docMk/>
            <pc:sldMk cId="450862121" sldId="277"/>
            <ac:spMk id="10" creationId="{C4285719-470E-454C-AF62-8323075F1F5B}"/>
          </ac:spMkLst>
        </pc:spChg>
        <pc:spChg chg="add del">
          <ac:chgData name="PRATHEEKA THUMMALA" userId="a9699474d93becc4" providerId="Windows Live" clId="Web-{07501F01-3614-42F2-BB75-1ADF33FB3073}" dt="2022-05-05T23:16:21.437" v="712"/>
          <ac:spMkLst>
            <pc:docMk/>
            <pc:sldMk cId="450862121" sldId="277"/>
            <ac:spMk id="12" creationId="{CD9FE4EF-C4D8-49A0-B2FF-81D8DB7D8A24}"/>
          </ac:spMkLst>
        </pc:spChg>
        <pc:spChg chg="add del">
          <ac:chgData name="PRATHEEKA THUMMALA" userId="a9699474d93becc4" providerId="Windows Live" clId="Web-{07501F01-3614-42F2-BB75-1ADF33FB3073}" dt="2022-05-05T23:16:21.437" v="712"/>
          <ac:spMkLst>
            <pc:docMk/>
            <pc:sldMk cId="450862121" sldId="277"/>
            <ac:spMk id="14" creationId="{4300840D-0A0B-4512-BACA-B439D5B9C57C}"/>
          </ac:spMkLst>
        </pc:spChg>
        <pc:spChg chg="add del">
          <ac:chgData name="PRATHEEKA THUMMALA" userId="a9699474d93becc4" providerId="Windows Live" clId="Web-{07501F01-3614-42F2-BB75-1ADF33FB3073}" dt="2022-05-05T23:16:21.437" v="712"/>
          <ac:spMkLst>
            <pc:docMk/>
            <pc:sldMk cId="450862121" sldId="277"/>
            <ac:spMk id="16" creationId="{D2B78728-A580-49A7-84F9-6EF6F583ADE0}"/>
          </ac:spMkLst>
        </pc:spChg>
        <pc:spChg chg="add del">
          <ac:chgData name="PRATHEEKA THUMMALA" userId="a9699474d93becc4" providerId="Windows Live" clId="Web-{07501F01-3614-42F2-BB75-1ADF33FB3073}" dt="2022-05-05T23:16:21.437" v="712"/>
          <ac:spMkLst>
            <pc:docMk/>
            <pc:sldMk cId="450862121" sldId="277"/>
            <ac:spMk id="18" creationId="{38FAA1A1-D861-433F-88FA-1E9D6FD31D11}"/>
          </ac:spMkLst>
        </pc:spChg>
        <pc:spChg chg="add del">
          <ac:chgData name="PRATHEEKA THUMMALA" userId="a9699474d93becc4" providerId="Windows Live" clId="Web-{07501F01-3614-42F2-BB75-1ADF33FB3073}" dt="2022-05-05T23:16:21.437" v="712"/>
          <ac:spMkLst>
            <pc:docMk/>
            <pc:sldMk cId="450862121" sldId="277"/>
            <ac:spMk id="20" creationId="{8D71EDA1-87BF-4D5D-AB79-F346FD19278A}"/>
          </ac:spMkLst>
        </pc:spChg>
        <pc:spChg chg="add del">
          <ac:chgData name="PRATHEEKA THUMMALA" userId="a9699474d93becc4" providerId="Windows Live" clId="Web-{07501F01-3614-42F2-BB75-1ADF33FB3073}" dt="2022-05-05T23:16:21.437" v="712"/>
          <ac:spMkLst>
            <pc:docMk/>
            <pc:sldMk cId="450862121" sldId="277"/>
            <ac:spMk id="26" creationId="{F13C74B1-5B17-4795-BED0-7140497B445A}"/>
          </ac:spMkLst>
        </pc:spChg>
        <pc:spChg chg="add del">
          <ac:chgData name="PRATHEEKA THUMMALA" userId="a9699474d93becc4" providerId="Windows Live" clId="Web-{07501F01-3614-42F2-BB75-1ADF33FB3073}" dt="2022-05-05T23:16:21.437" v="712"/>
          <ac:spMkLst>
            <pc:docMk/>
            <pc:sldMk cId="450862121" sldId="277"/>
            <ac:spMk id="28" creationId="{D4974D33-8DC5-464E-8C6D-BE58F0669C17}"/>
          </ac:spMkLst>
        </pc:spChg>
        <pc:picChg chg="del">
          <ac:chgData name="PRATHEEKA THUMMALA" userId="a9699474d93becc4" providerId="Windows Live" clId="Web-{07501F01-3614-42F2-BB75-1ADF33FB3073}" dt="2022-05-05T22:47:02.740" v="531"/>
          <ac:picMkLst>
            <pc:docMk/>
            <pc:sldMk cId="450862121" sldId="277"/>
            <ac:picMk id="4" creationId="{8D64C4FB-C282-BF20-99A9-57200F6C5FE5}"/>
          </ac:picMkLst>
        </pc:picChg>
        <pc:picChg chg="add del">
          <ac:chgData name="PRATHEEKA THUMMALA" userId="a9699474d93becc4" providerId="Windows Live" clId="Web-{07501F01-3614-42F2-BB75-1ADF33FB3073}" dt="2022-05-05T23:16:21.437" v="712"/>
          <ac:picMkLst>
            <pc:docMk/>
            <pc:sldMk cId="450862121" sldId="277"/>
            <ac:picMk id="22" creationId="{DFE9864D-1492-B012-F146-CBABF30F2A12}"/>
          </ac:picMkLst>
        </pc:picChg>
      </pc:sldChg>
      <pc:sldChg chg="modSp new del">
        <pc:chgData name="PRATHEEKA THUMMALA" userId="a9699474d93becc4" providerId="Windows Live" clId="Web-{07501F01-3614-42F2-BB75-1ADF33FB3073}" dt="2022-05-05T22:46:42.677" v="525"/>
        <pc:sldMkLst>
          <pc:docMk/>
          <pc:sldMk cId="3511903856" sldId="277"/>
        </pc:sldMkLst>
        <pc:spChg chg="mod">
          <ac:chgData name="PRATHEEKA THUMMALA" userId="a9699474d93becc4" providerId="Windows Live" clId="Web-{07501F01-3614-42F2-BB75-1ADF33FB3073}" dt="2022-05-05T22:46:24.536" v="524" actId="20577"/>
          <ac:spMkLst>
            <pc:docMk/>
            <pc:sldMk cId="3511903856" sldId="277"/>
            <ac:spMk id="3" creationId="{FC346FAB-F0FC-00B2-7A6C-22E2ED1B0ACE}"/>
          </ac:spMkLst>
        </pc:spChg>
      </pc:sldChg>
      <pc:sldChg chg="addSp delSp modSp add ord replId">
        <pc:chgData name="PRATHEEKA THUMMALA" userId="a9699474d93becc4" providerId="Windows Live" clId="Web-{07501F01-3614-42F2-BB75-1ADF33FB3073}" dt="2022-05-05T22:51:47.903" v="607" actId="20577"/>
        <pc:sldMkLst>
          <pc:docMk/>
          <pc:sldMk cId="2690427849" sldId="278"/>
        </pc:sldMkLst>
        <pc:spChg chg="mod">
          <ac:chgData name="PRATHEEKA THUMMALA" userId="a9699474d93becc4" providerId="Windows Live" clId="Web-{07501F01-3614-42F2-BB75-1ADF33FB3073}" dt="2022-05-05T22:51:47.903" v="607" actId="20577"/>
          <ac:spMkLst>
            <pc:docMk/>
            <pc:sldMk cId="2690427849" sldId="278"/>
            <ac:spMk id="2" creationId="{F73C9085-7628-4B3E-6850-4479D5A2CEF8}"/>
          </ac:spMkLst>
        </pc:spChg>
        <pc:spChg chg="add del mod">
          <ac:chgData name="PRATHEEKA THUMMALA" userId="a9699474d93becc4" providerId="Windows Live" clId="Web-{07501F01-3614-42F2-BB75-1ADF33FB3073}" dt="2022-05-05T22:49:20.977" v="591"/>
          <ac:spMkLst>
            <pc:docMk/>
            <pc:sldMk cId="2690427849" sldId="278"/>
            <ac:spMk id="5" creationId="{D66D591B-15A7-313B-6837-9105BEAB7058}"/>
          </ac:spMkLst>
        </pc:spChg>
        <pc:picChg chg="del">
          <ac:chgData name="PRATHEEKA THUMMALA" userId="a9699474d93becc4" providerId="Windows Live" clId="Web-{07501F01-3614-42F2-BB75-1ADF33FB3073}" dt="2022-05-05T22:49:19.790" v="590"/>
          <ac:picMkLst>
            <pc:docMk/>
            <pc:sldMk cId="2690427849" sldId="278"/>
            <ac:picMk id="4" creationId="{8D64C4FB-C282-BF20-99A9-57200F6C5FE5}"/>
          </ac:picMkLst>
        </pc:picChg>
        <pc:picChg chg="add mod ord">
          <ac:chgData name="PRATHEEKA THUMMALA" userId="a9699474d93becc4" providerId="Windows Live" clId="Web-{07501F01-3614-42F2-BB75-1ADF33FB3073}" dt="2022-05-05T22:49:37.071" v="598" actId="14100"/>
          <ac:picMkLst>
            <pc:docMk/>
            <pc:sldMk cId="2690427849" sldId="278"/>
            <ac:picMk id="6" creationId="{3BAB67EE-696D-DD76-CAC2-3AF603C9B868}"/>
          </ac:picMkLst>
        </pc:picChg>
      </pc:sldChg>
      <pc:sldChg chg="addSp delSp modSp add ord replId">
        <pc:chgData name="PRATHEEKA THUMMALA" userId="a9699474d93becc4" providerId="Windows Live" clId="Web-{07501F01-3614-42F2-BB75-1ADF33FB3073}" dt="2022-05-05T23:03:32.919" v="663" actId="1076"/>
        <pc:sldMkLst>
          <pc:docMk/>
          <pc:sldMk cId="212310012" sldId="279"/>
        </pc:sldMkLst>
        <pc:spChg chg="mod">
          <ac:chgData name="PRATHEEKA THUMMALA" userId="a9699474d93becc4" providerId="Windows Live" clId="Web-{07501F01-3614-42F2-BB75-1ADF33FB3073}" dt="2022-05-05T22:54:09.281" v="623" actId="20577"/>
          <ac:spMkLst>
            <pc:docMk/>
            <pc:sldMk cId="212310012" sldId="279"/>
            <ac:spMk id="2" creationId="{F73C9085-7628-4B3E-6850-4479D5A2CEF8}"/>
          </ac:spMkLst>
        </pc:spChg>
        <pc:spChg chg="add del mod">
          <ac:chgData name="PRATHEEKA THUMMALA" userId="a9699474d93becc4" providerId="Windows Live" clId="Web-{07501F01-3614-42F2-BB75-1ADF33FB3073}" dt="2022-05-05T22:56:39.191" v="626"/>
          <ac:spMkLst>
            <pc:docMk/>
            <pc:sldMk cId="212310012" sldId="279"/>
            <ac:spMk id="4" creationId="{E052BF9D-B305-B00E-3047-9AFDC2C70B14}"/>
          </ac:spMkLst>
        </pc:spChg>
        <pc:spChg chg="add del mod">
          <ac:chgData name="PRATHEEKA THUMMALA" userId="a9699474d93becc4" providerId="Windows Live" clId="Web-{07501F01-3614-42F2-BB75-1ADF33FB3073}" dt="2022-05-05T22:58:41.100" v="631"/>
          <ac:spMkLst>
            <pc:docMk/>
            <pc:sldMk cId="212310012" sldId="279"/>
            <ac:spMk id="9" creationId="{4CDBB13F-C242-0169-1274-2C2D384A2133}"/>
          </ac:spMkLst>
        </pc:spChg>
        <pc:spChg chg="add del mod">
          <ac:chgData name="PRATHEEKA THUMMALA" userId="a9699474d93becc4" providerId="Windows Live" clId="Web-{07501F01-3614-42F2-BB75-1ADF33FB3073}" dt="2022-05-05T22:59:21.351" v="634"/>
          <ac:spMkLst>
            <pc:docMk/>
            <pc:sldMk cId="212310012" sldId="279"/>
            <ac:spMk id="15" creationId="{39ECCF60-95F9-3ADA-10BF-92385C2312F7}"/>
          </ac:spMkLst>
        </pc:spChg>
        <pc:picChg chg="add del mod ord">
          <ac:chgData name="PRATHEEKA THUMMALA" userId="a9699474d93becc4" providerId="Windows Live" clId="Web-{07501F01-3614-42F2-BB75-1ADF33FB3073}" dt="2022-05-05T22:56:51.800" v="628"/>
          <ac:picMkLst>
            <pc:docMk/>
            <pc:sldMk cId="212310012" sldId="279"/>
            <ac:picMk id="5" creationId="{A7E8FA6B-088A-7609-B6CE-C5E57DFFBC6F}"/>
          </ac:picMkLst>
        </pc:picChg>
        <pc:picChg chg="del">
          <ac:chgData name="PRATHEEKA THUMMALA" userId="a9699474d93becc4" providerId="Windows Live" clId="Web-{07501F01-3614-42F2-BB75-1ADF33FB3073}" dt="2022-05-05T22:54:12.359" v="624"/>
          <ac:picMkLst>
            <pc:docMk/>
            <pc:sldMk cId="212310012" sldId="279"/>
            <ac:picMk id="6" creationId="{3BAB67EE-696D-DD76-CAC2-3AF603C9B868}"/>
          </ac:picMkLst>
        </pc:picChg>
        <pc:picChg chg="add del mod ord">
          <ac:chgData name="PRATHEEKA THUMMALA" userId="a9699474d93becc4" providerId="Windows Live" clId="Web-{07501F01-3614-42F2-BB75-1ADF33FB3073}" dt="2022-05-05T22:58:47.537" v="632"/>
          <ac:picMkLst>
            <pc:docMk/>
            <pc:sldMk cId="212310012" sldId="279"/>
            <ac:picMk id="11" creationId="{233C74FC-C416-D0AA-75D4-D8238D9216DA}"/>
          </ac:picMkLst>
        </pc:picChg>
        <pc:picChg chg="add mod ord">
          <ac:chgData name="PRATHEEKA THUMMALA" userId="a9699474d93becc4" providerId="Windows Live" clId="Web-{07501F01-3614-42F2-BB75-1ADF33FB3073}" dt="2022-05-05T23:03:32.919" v="663" actId="1076"/>
          <ac:picMkLst>
            <pc:docMk/>
            <pc:sldMk cId="212310012" sldId="279"/>
            <ac:picMk id="17" creationId="{8A19F4DD-9778-3B59-1927-26639396BF0C}"/>
          </ac:picMkLst>
        </pc:picChg>
      </pc:sldChg>
      <pc:sldChg chg="addSp delSp modSp add ord replId">
        <pc:chgData name="PRATHEEKA THUMMALA" userId="a9699474d93becc4" providerId="Windows Live" clId="Web-{07501F01-3614-42F2-BB75-1ADF33FB3073}" dt="2022-05-05T23:27:35.053" v="727" actId="1076"/>
        <pc:sldMkLst>
          <pc:docMk/>
          <pc:sldMk cId="2714076205" sldId="280"/>
        </pc:sldMkLst>
        <pc:spChg chg="mod">
          <ac:chgData name="PRATHEEKA THUMMALA" userId="a9699474d93becc4" providerId="Windows Live" clId="Web-{07501F01-3614-42F2-BB75-1ADF33FB3073}" dt="2022-05-05T23:27:35.053" v="727" actId="1076"/>
          <ac:spMkLst>
            <pc:docMk/>
            <pc:sldMk cId="2714076205" sldId="280"/>
            <ac:spMk id="2" creationId="{F73C9085-7628-4B3E-6850-4479D5A2CEF8}"/>
          </ac:spMkLst>
        </pc:spChg>
        <pc:spChg chg="add del mod">
          <ac:chgData name="PRATHEEKA THUMMALA" userId="a9699474d93becc4" providerId="Windows Live" clId="Web-{07501F01-3614-42F2-BB75-1ADF33FB3073}" dt="2022-05-05T23:04:25.358" v="666"/>
          <ac:spMkLst>
            <pc:docMk/>
            <pc:sldMk cId="2714076205" sldId="280"/>
            <ac:spMk id="4" creationId="{CE87D657-0605-C240-6584-254E5C90D231}"/>
          </ac:spMkLst>
        </pc:spChg>
        <pc:spChg chg="add del mod">
          <ac:chgData name="PRATHEEKA THUMMALA" userId="a9699474d93becc4" providerId="Windows Live" clId="Web-{07501F01-3614-42F2-BB75-1ADF33FB3073}" dt="2022-05-05T23:05:28.687" v="669"/>
          <ac:spMkLst>
            <pc:docMk/>
            <pc:sldMk cId="2714076205" sldId="280"/>
            <ac:spMk id="7" creationId="{485570FF-F76B-B91B-AD44-AB796682EC6C}"/>
          </ac:spMkLst>
        </pc:spChg>
        <pc:picChg chg="add del mod ord">
          <ac:chgData name="PRATHEEKA THUMMALA" userId="a9699474d93becc4" providerId="Windows Live" clId="Web-{07501F01-3614-42F2-BB75-1ADF33FB3073}" dt="2022-05-05T23:04:33.749" v="667"/>
          <ac:picMkLst>
            <pc:docMk/>
            <pc:sldMk cId="2714076205" sldId="280"/>
            <ac:picMk id="5" creationId="{8781FAAB-0570-95D4-DE59-8E135D05DB91}"/>
          </ac:picMkLst>
        </pc:picChg>
        <pc:picChg chg="add mod ord">
          <ac:chgData name="PRATHEEKA THUMMALA" userId="a9699474d93becc4" providerId="Windows Live" clId="Web-{07501F01-3614-42F2-BB75-1ADF33FB3073}" dt="2022-05-05T23:05:41.172" v="672" actId="14100"/>
          <ac:picMkLst>
            <pc:docMk/>
            <pc:sldMk cId="2714076205" sldId="280"/>
            <ac:picMk id="9" creationId="{AE0C18A4-7821-3C92-357E-0DBFA88D6ADE}"/>
          </ac:picMkLst>
        </pc:picChg>
        <pc:picChg chg="del">
          <ac:chgData name="PRATHEEKA THUMMALA" userId="a9699474d93becc4" providerId="Windows Live" clId="Web-{07501F01-3614-42F2-BB75-1ADF33FB3073}" dt="2022-05-05T23:03:19.372" v="658"/>
          <ac:picMkLst>
            <pc:docMk/>
            <pc:sldMk cId="2714076205" sldId="280"/>
            <ac:picMk id="17" creationId="{8A19F4DD-9778-3B59-1927-26639396BF0C}"/>
          </ac:picMkLst>
        </pc:picChg>
      </pc:sldChg>
      <pc:sldChg chg="addSp delSp modSp new ord">
        <pc:chgData name="PRATHEEKA THUMMALA" userId="a9699474d93becc4" providerId="Windows Live" clId="Web-{07501F01-3614-42F2-BB75-1ADF33FB3073}" dt="2022-05-06T00:13:02.589" v="957"/>
        <pc:sldMkLst>
          <pc:docMk/>
          <pc:sldMk cId="3674520482" sldId="281"/>
        </pc:sldMkLst>
        <pc:spChg chg="del mod">
          <ac:chgData name="PRATHEEKA THUMMALA" userId="a9699474d93becc4" providerId="Windows Live" clId="Web-{07501F01-3614-42F2-BB75-1ADF33FB3073}" dt="2022-05-05T23:29:45.524" v="747"/>
          <ac:spMkLst>
            <pc:docMk/>
            <pc:sldMk cId="3674520482" sldId="281"/>
            <ac:spMk id="2" creationId="{75FEEF5B-179F-1473-B5F4-F269D532F206}"/>
          </ac:spMkLst>
        </pc:spChg>
        <pc:spChg chg="del">
          <ac:chgData name="PRATHEEKA THUMMALA" userId="a9699474d93becc4" providerId="Windows Live" clId="Web-{07501F01-3614-42F2-BB75-1ADF33FB3073}" dt="2022-05-06T00:03:37.560" v="872"/>
          <ac:spMkLst>
            <pc:docMk/>
            <pc:sldMk cId="3674520482" sldId="281"/>
            <ac:spMk id="3" creationId="{B42D8F4C-A365-9E11-3F96-4676CDB12A3E}"/>
          </ac:spMkLst>
        </pc:spChg>
        <pc:spChg chg="add del mod">
          <ac:chgData name="PRATHEEKA THUMMALA" userId="a9699474d93becc4" providerId="Windows Live" clId="Web-{07501F01-3614-42F2-BB75-1ADF33FB3073}" dt="2022-05-06T00:13:02.589" v="957"/>
          <ac:spMkLst>
            <pc:docMk/>
            <pc:sldMk cId="3674520482" sldId="281"/>
            <ac:spMk id="5" creationId="{E94E9A7E-E816-CD55-989C-3BF7E2A286DB}"/>
          </ac:spMkLst>
        </pc:spChg>
        <pc:picChg chg="add mod ord">
          <ac:chgData name="PRATHEEKA THUMMALA" userId="a9699474d93becc4" providerId="Windows Live" clId="Web-{07501F01-3614-42F2-BB75-1ADF33FB3073}" dt="2022-05-06T00:03:37.560" v="872"/>
          <ac:picMkLst>
            <pc:docMk/>
            <pc:sldMk cId="3674520482" sldId="281"/>
            <ac:picMk id="6" creationId="{682500E3-A802-5E9E-F57C-B5200A63FA3A}"/>
          </ac:picMkLst>
        </pc:picChg>
      </pc:sldChg>
      <pc:sldChg chg="addSp delSp modSp add replId">
        <pc:chgData name="PRATHEEKA THUMMALA" userId="a9699474d93becc4" providerId="Windows Live" clId="Web-{07501F01-3614-42F2-BB75-1ADF33FB3073}" dt="2022-05-06T00:01:08.197" v="865" actId="14100"/>
        <pc:sldMkLst>
          <pc:docMk/>
          <pc:sldMk cId="971734581" sldId="282"/>
        </pc:sldMkLst>
        <pc:spChg chg="mod">
          <ac:chgData name="PRATHEEKA THUMMALA" userId="a9699474d93becc4" providerId="Windows Live" clId="Web-{07501F01-3614-42F2-BB75-1ADF33FB3073}" dt="2022-05-06T00:01:08.197" v="865" actId="14100"/>
          <ac:spMkLst>
            <pc:docMk/>
            <pc:sldMk cId="971734581" sldId="282"/>
            <ac:spMk id="2" creationId="{F73C9085-7628-4B3E-6850-4479D5A2CEF8}"/>
          </ac:spMkLst>
        </pc:spChg>
        <pc:spChg chg="add mod">
          <ac:chgData name="PRATHEEKA THUMMALA" userId="a9699474d93becc4" providerId="Windows Live" clId="Web-{07501F01-3614-42F2-BB75-1ADF33FB3073}" dt="2022-05-05T23:56:47.285" v="802" actId="14100"/>
          <ac:spMkLst>
            <pc:docMk/>
            <pc:sldMk cId="971734581" sldId="282"/>
            <ac:spMk id="4" creationId="{6D9E48FF-164D-72E1-F095-3C24E89A5F3D}"/>
          </ac:spMkLst>
        </pc:spChg>
        <pc:picChg chg="del">
          <ac:chgData name="PRATHEEKA THUMMALA" userId="a9699474d93becc4" providerId="Windows Live" clId="Web-{07501F01-3614-42F2-BB75-1ADF33FB3073}" dt="2022-05-05T23:29:38.446" v="745"/>
          <ac:picMkLst>
            <pc:docMk/>
            <pc:sldMk cId="971734581" sldId="282"/>
            <ac:picMk id="9" creationId="{AE0C18A4-7821-3C92-357E-0DBFA88D6ADE}"/>
          </ac:picMkLst>
        </pc:picChg>
      </pc:sldChg>
      <pc:sldChg chg="addSp delSp modSp add replId">
        <pc:chgData name="PRATHEEKA THUMMALA" userId="a9699474d93becc4" providerId="Windows Live" clId="Web-{07501F01-3614-42F2-BB75-1ADF33FB3073}" dt="2022-05-06T00:11:30.555" v="940" actId="1076"/>
        <pc:sldMkLst>
          <pc:docMk/>
          <pc:sldMk cId="83547197" sldId="283"/>
        </pc:sldMkLst>
        <pc:spChg chg="mod">
          <ac:chgData name="PRATHEEKA THUMMALA" userId="a9699474d93becc4" providerId="Windows Live" clId="Web-{07501F01-3614-42F2-BB75-1ADF33FB3073}" dt="2022-05-05T23:57:17.113" v="817" actId="20577"/>
          <ac:spMkLst>
            <pc:docMk/>
            <pc:sldMk cId="83547197" sldId="283"/>
            <ac:spMk id="2" creationId="{F73C9085-7628-4B3E-6850-4479D5A2CEF8}"/>
          </ac:spMkLst>
        </pc:spChg>
        <pc:spChg chg="del mod">
          <ac:chgData name="PRATHEEKA THUMMALA" userId="a9699474d93becc4" providerId="Windows Live" clId="Web-{07501F01-3614-42F2-BB75-1ADF33FB3073}" dt="2022-05-05T23:58:00.099" v="819"/>
          <ac:spMkLst>
            <pc:docMk/>
            <pc:sldMk cId="83547197" sldId="283"/>
            <ac:spMk id="4" creationId="{6D9E48FF-164D-72E1-F095-3C24E89A5F3D}"/>
          </ac:spMkLst>
        </pc:spChg>
        <pc:spChg chg="add del mod">
          <ac:chgData name="PRATHEEKA THUMMALA" userId="a9699474d93becc4" providerId="Windows Live" clId="Web-{07501F01-3614-42F2-BB75-1ADF33FB3073}" dt="2022-05-05T23:58:38.428" v="829"/>
          <ac:spMkLst>
            <pc:docMk/>
            <pc:sldMk cId="83547197" sldId="283"/>
            <ac:spMk id="5" creationId="{3DAAE022-EA50-5A82-5697-2320BD1FC3AB}"/>
          </ac:spMkLst>
        </pc:spChg>
        <pc:spChg chg="add del mod">
          <ac:chgData name="PRATHEEKA THUMMALA" userId="a9699474d93becc4" providerId="Windows Live" clId="Web-{07501F01-3614-42F2-BB75-1ADF33FB3073}" dt="2022-05-06T00:02:45.512" v="866"/>
          <ac:spMkLst>
            <pc:docMk/>
            <pc:sldMk cId="83547197" sldId="283"/>
            <ac:spMk id="11" creationId="{26360282-3F74-03E2-D052-48346618D27B}"/>
          </ac:spMkLst>
        </pc:spChg>
        <pc:spChg chg="add del mod">
          <ac:chgData name="PRATHEEKA THUMMALA" userId="a9699474d93becc4" providerId="Windows Live" clId="Web-{07501F01-3614-42F2-BB75-1ADF33FB3073}" dt="2022-05-06T00:05:22.890" v="883"/>
          <ac:spMkLst>
            <pc:docMk/>
            <pc:sldMk cId="83547197" sldId="283"/>
            <ac:spMk id="17" creationId="{C74222F3-A399-CBB8-7A41-B337185FE474}"/>
          </ac:spMkLst>
        </pc:spChg>
        <pc:picChg chg="add del mod ord">
          <ac:chgData name="PRATHEEKA THUMMALA" userId="a9699474d93becc4" providerId="Windows Live" clId="Web-{07501F01-3614-42F2-BB75-1ADF33FB3073}" dt="2022-05-05T23:58:16.052" v="827"/>
          <ac:picMkLst>
            <pc:docMk/>
            <pc:sldMk cId="83547197" sldId="283"/>
            <ac:picMk id="6" creationId="{9323AA3E-7709-2C25-4E6D-5578339EE1DD}"/>
          </ac:picMkLst>
        </pc:picChg>
        <pc:picChg chg="add del mod ord">
          <ac:chgData name="PRATHEEKA THUMMALA" userId="a9699474d93becc4" providerId="Windows Live" clId="Web-{07501F01-3614-42F2-BB75-1ADF33FB3073}" dt="2022-05-06T00:00:41.384" v="848"/>
          <ac:picMkLst>
            <pc:docMk/>
            <pc:sldMk cId="83547197" sldId="283"/>
            <ac:picMk id="7" creationId="{092F4AE9-5571-736E-8651-751509A6CE27}"/>
          </ac:picMkLst>
        </pc:picChg>
        <pc:picChg chg="add del mod ord">
          <ac:chgData name="PRATHEEKA THUMMALA" userId="a9699474d93becc4" providerId="Windows Live" clId="Web-{07501F01-3614-42F2-BB75-1ADF33FB3073}" dt="2022-05-06T00:05:21.734" v="882"/>
          <ac:picMkLst>
            <pc:docMk/>
            <pc:sldMk cId="83547197" sldId="283"/>
            <ac:picMk id="13" creationId="{E5C8769C-98E5-207C-2F8B-57E64B1710E5}"/>
          </ac:picMkLst>
        </pc:picChg>
        <pc:picChg chg="add mod ord modCrop">
          <ac:chgData name="PRATHEEKA THUMMALA" userId="a9699474d93becc4" providerId="Windows Live" clId="Web-{07501F01-3614-42F2-BB75-1ADF33FB3073}" dt="2022-05-06T00:11:30.555" v="940" actId="1076"/>
          <ac:picMkLst>
            <pc:docMk/>
            <pc:sldMk cId="83547197" sldId="283"/>
            <ac:picMk id="19" creationId="{8A4DEC18-DCF7-93D7-F734-C9DD874D2645}"/>
          </ac:picMkLst>
        </pc:picChg>
      </pc:sldChg>
      <pc:sldChg chg="addSp delSp modSp add ord replId">
        <pc:chgData name="PRATHEEKA THUMMALA" userId="a9699474d93becc4" providerId="Windows Live" clId="Web-{07501F01-3614-42F2-BB75-1ADF33FB3073}" dt="2022-05-06T00:11:18.617" v="937" actId="1076"/>
        <pc:sldMkLst>
          <pc:docMk/>
          <pc:sldMk cId="2708687812" sldId="284"/>
        </pc:sldMkLst>
        <pc:spChg chg="mod">
          <ac:chgData name="PRATHEEKA THUMMALA" userId="a9699474d93becc4" providerId="Windows Live" clId="Web-{07501F01-3614-42F2-BB75-1ADF33FB3073}" dt="2022-05-05T23:59:09.382" v="843" actId="14100"/>
          <ac:spMkLst>
            <pc:docMk/>
            <pc:sldMk cId="2708687812" sldId="284"/>
            <ac:spMk id="2" creationId="{F73C9085-7628-4B3E-6850-4479D5A2CEF8}"/>
          </ac:spMkLst>
        </pc:spChg>
        <pc:spChg chg="add del mod">
          <ac:chgData name="PRATHEEKA THUMMALA" userId="a9699474d93becc4" providerId="Windows Live" clId="Web-{07501F01-3614-42F2-BB75-1ADF33FB3073}" dt="2022-05-06T00:00:30.680" v="845"/>
          <ac:spMkLst>
            <pc:docMk/>
            <pc:sldMk cId="2708687812" sldId="284"/>
            <ac:spMk id="4" creationId="{B466237E-886E-79C0-74BA-CCBBA24734BB}"/>
          </ac:spMkLst>
        </pc:spChg>
        <pc:spChg chg="add del mod">
          <ac:chgData name="PRATHEEKA THUMMALA" userId="a9699474d93becc4" providerId="Windows Live" clId="Web-{07501F01-3614-42F2-BB75-1ADF33FB3073}" dt="2022-05-06T00:04:49.546" v="880"/>
          <ac:spMkLst>
            <pc:docMk/>
            <pc:sldMk cId="2708687812" sldId="284"/>
            <ac:spMk id="9" creationId="{A7422666-1E45-0FAF-35DA-195893AE42F8}"/>
          </ac:spMkLst>
        </pc:spChg>
        <pc:picChg chg="add del mod ord">
          <ac:chgData name="PRATHEEKA THUMMALA" userId="a9699474d93becc4" providerId="Windows Live" clId="Web-{07501F01-3614-42F2-BB75-1ADF33FB3073}" dt="2022-05-06T00:00:32.743" v="846"/>
          <ac:picMkLst>
            <pc:docMk/>
            <pc:sldMk cId="2708687812" sldId="284"/>
            <ac:picMk id="5" creationId="{6DE3C5BB-CA7F-78E4-8F1D-D39A06289199}"/>
          </ac:picMkLst>
        </pc:picChg>
        <pc:picChg chg="del">
          <ac:chgData name="PRATHEEKA THUMMALA" userId="a9699474d93becc4" providerId="Windows Live" clId="Web-{07501F01-3614-42F2-BB75-1ADF33FB3073}" dt="2022-05-06T00:00:29.321" v="844"/>
          <ac:picMkLst>
            <pc:docMk/>
            <pc:sldMk cId="2708687812" sldId="284"/>
            <ac:picMk id="7" creationId="{092F4AE9-5571-736E-8651-751509A6CE27}"/>
          </ac:picMkLst>
        </pc:picChg>
        <pc:picChg chg="add mod ord modCrop">
          <ac:chgData name="PRATHEEKA THUMMALA" userId="a9699474d93becc4" providerId="Windows Live" clId="Web-{07501F01-3614-42F2-BB75-1ADF33FB3073}" dt="2022-05-06T00:11:18.617" v="937" actId="1076"/>
          <ac:picMkLst>
            <pc:docMk/>
            <pc:sldMk cId="2708687812" sldId="284"/>
            <ac:picMk id="11" creationId="{2CDD1CBE-251E-4C1D-26FD-274EE175CC2D}"/>
          </ac:picMkLst>
        </pc:picChg>
      </pc:sldChg>
      <pc:sldChg chg="addSp delSp modSp new">
        <pc:chgData name="PRATHEEKA THUMMALA" userId="a9699474d93becc4" providerId="Windows Live" clId="Web-{07501F01-3614-42F2-BB75-1ADF33FB3073}" dt="2022-05-06T00:04:22.108" v="878" actId="14100"/>
        <pc:sldMkLst>
          <pc:docMk/>
          <pc:sldMk cId="729962400" sldId="285"/>
        </pc:sldMkLst>
        <pc:spChg chg="del">
          <ac:chgData name="PRATHEEKA THUMMALA" userId="a9699474d93becc4" providerId="Windows Live" clId="Web-{07501F01-3614-42F2-BB75-1ADF33FB3073}" dt="2022-05-06T00:04:13.844" v="875"/>
          <ac:spMkLst>
            <pc:docMk/>
            <pc:sldMk cId="729962400" sldId="285"/>
            <ac:spMk id="2" creationId="{F6F787E8-79C8-36D2-45C0-5F0398238D6F}"/>
          </ac:spMkLst>
        </pc:spChg>
        <pc:spChg chg="del">
          <ac:chgData name="PRATHEEKA THUMMALA" userId="a9699474d93becc4" providerId="Windows Live" clId="Web-{07501F01-3614-42F2-BB75-1ADF33FB3073}" dt="2022-05-06T00:04:10.639" v="874"/>
          <ac:spMkLst>
            <pc:docMk/>
            <pc:sldMk cId="729962400" sldId="285"/>
            <ac:spMk id="3" creationId="{D5030DE4-FEC0-653E-879D-6B2F80F0BDEA}"/>
          </ac:spMkLst>
        </pc:spChg>
        <pc:picChg chg="add mod ord">
          <ac:chgData name="PRATHEEKA THUMMALA" userId="a9699474d93becc4" providerId="Windows Live" clId="Web-{07501F01-3614-42F2-BB75-1ADF33FB3073}" dt="2022-05-06T00:04:22.108" v="878" actId="14100"/>
          <ac:picMkLst>
            <pc:docMk/>
            <pc:sldMk cId="729962400" sldId="285"/>
            <ac:picMk id="4" creationId="{CEDE596D-E757-30CE-2AC4-6B83208069F0}"/>
          </ac:picMkLst>
        </pc:picChg>
      </pc:sldChg>
      <pc:sldChg chg="addSp delSp modSp add ord replId">
        <pc:chgData name="PRATHEEKA THUMMALA" userId="a9699474d93becc4" providerId="Windows Live" clId="Web-{07501F01-3614-42F2-BB75-1ADF33FB3073}" dt="2022-05-06T00:11:07.289" v="934" actId="1076"/>
        <pc:sldMkLst>
          <pc:docMk/>
          <pc:sldMk cId="1602264895" sldId="286"/>
        </pc:sldMkLst>
        <pc:spChg chg="mod">
          <ac:chgData name="PRATHEEKA THUMMALA" userId="a9699474d93becc4" providerId="Windows Live" clId="Web-{07501F01-3614-42F2-BB75-1ADF33FB3073}" dt="2022-05-06T00:07:00.158" v="893" actId="20577"/>
          <ac:spMkLst>
            <pc:docMk/>
            <pc:sldMk cId="1602264895" sldId="286"/>
            <ac:spMk id="2" creationId="{F73C9085-7628-4B3E-6850-4479D5A2CEF8}"/>
          </ac:spMkLst>
        </pc:spChg>
        <pc:spChg chg="add del mod">
          <ac:chgData name="PRATHEEKA THUMMALA" userId="a9699474d93becc4" providerId="Windows Live" clId="Web-{07501F01-3614-42F2-BB75-1ADF33FB3073}" dt="2022-05-06T00:07:02.111" v="895"/>
          <ac:spMkLst>
            <pc:docMk/>
            <pc:sldMk cId="1602264895" sldId="286"/>
            <ac:spMk id="4" creationId="{33741E75-921F-90BC-4FBB-422B834B3565}"/>
          </ac:spMkLst>
        </pc:spChg>
        <pc:spChg chg="add del mod">
          <ac:chgData name="PRATHEEKA THUMMALA" userId="a9699474d93becc4" providerId="Windows Live" clId="Web-{07501F01-3614-42F2-BB75-1ADF33FB3073}" dt="2022-05-06T00:07:21.299" v="900"/>
          <ac:spMkLst>
            <pc:docMk/>
            <pc:sldMk cId="1602264895" sldId="286"/>
            <ac:spMk id="7" creationId="{83F78748-0CB5-9413-54E8-DB193630DF8F}"/>
          </ac:spMkLst>
        </pc:spChg>
        <pc:picChg chg="add del mod ord">
          <ac:chgData name="PRATHEEKA THUMMALA" userId="a9699474d93becc4" providerId="Windows Live" clId="Web-{07501F01-3614-42F2-BB75-1ADF33FB3073}" dt="2022-05-06T00:07:05.221" v="896"/>
          <ac:picMkLst>
            <pc:docMk/>
            <pc:sldMk cId="1602264895" sldId="286"/>
            <ac:picMk id="5" creationId="{CFD595FF-000E-4C57-68A0-1D9D1B98D3A3}"/>
          </ac:picMkLst>
        </pc:picChg>
        <pc:picChg chg="add mod ord modCrop">
          <ac:chgData name="PRATHEEKA THUMMALA" userId="a9699474d93becc4" providerId="Windows Live" clId="Web-{07501F01-3614-42F2-BB75-1ADF33FB3073}" dt="2022-05-06T00:11:07.289" v="934" actId="1076"/>
          <ac:picMkLst>
            <pc:docMk/>
            <pc:sldMk cId="1602264895" sldId="286"/>
            <ac:picMk id="9" creationId="{9D9BFF75-5CB8-491B-2717-23EEFEE188D4}"/>
          </ac:picMkLst>
        </pc:picChg>
        <pc:picChg chg="del">
          <ac:chgData name="PRATHEEKA THUMMALA" userId="a9699474d93becc4" providerId="Windows Live" clId="Web-{07501F01-3614-42F2-BB75-1ADF33FB3073}" dt="2022-05-06T00:07:01.096" v="894"/>
          <ac:picMkLst>
            <pc:docMk/>
            <pc:sldMk cId="1602264895" sldId="286"/>
            <ac:picMk id="11" creationId="{2CDD1CBE-251E-4C1D-26FD-274EE175CC2D}"/>
          </ac:picMkLst>
        </pc:picChg>
      </pc:sldChg>
      <pc:sldChg chg="addSp delSp modSp new">
        <pc:chgData name="PRATHEEKA THUMMALA" userId="a9699474d93becc4" providerId="Windows Live" clId="Web-{07501F01-3614-42F2-BB75-1ADF33FB3073}" dt="2022-05-06T00:12:54.651" v="956" actId="1076"/>
        <pc:sldMkLst>
          <pc:docMk/>
          <pc:sldMk cId="851046949" sldId="287"/>
        </pc:sldMkLst>
        <pc:spChg chg="del">
          <ac:chgData name="PRATHEEKA THUMMALA" userId="a9699474d93becc4" providerId="Windows Live" clId="Web-{07501F01-3614-42F2-BB75-1ADF33FB3073}" dt="2022-05-06T00:08:06.066" v="907"/>
          <ac:spMkLst>
            <pc:docMk/>
            <pc:sldMk cId="851046949" sldId="287"/>
            <ac:spMk id="2" creationId="{B6435689-C6FF-91F2-E0D8-01EC678E5E8C}"/>
          </ac:spMkLst>
        </pc:spChg>
        <pc:spChg chg="del">
          <ac:chgData name="PRATHEEKA THUMMALA" userId="a9699474d93becc4" providerId="Windows Live" clId="Web-{07501F01-3614-42F2-BB75-1ADF33FB3073}" dt="2022-05-06T00:08:02.925" v="906"/>
          <ac:spMkLst>
            <pc:docMk/>
            <pc:sldMk cId="851046949" sldId="287"/>
            <ac:spMk id="3" creationId="{6F3A86A1-85F0-CA00-C895-58D7154F0B9C}"/>
          </ac:spMkLst>
        </pc:spChg>
        <pc:picChg chg="add mod ord">
          <ac:chgData name="PRATHEEKA THUMMALA" userId="a9699474d93becc4" providerId="Windows Live" clId="Web-{07501F01-3614-42F2-BB75-1ADF33FB3073}" dt="2022-05-06T00:12:54.651" v="956" actId="1076"/>
          <ac:picMkLst>
            <pc:docMk/>
            <pc:sldMk cId="851046949" sldId="287"/>
            <ac:picMk id="4" creationId="{7A362993-7292-0447-B688-7314DF228374}"/>
          </ac:picMkLst>
        </pc:picChg>
      </pc:sldChg>
      <pc:sldChg chg="addSp delSp modSp add ord replId">
        <pc:chgData name="PRATHEEKA THUMMALA" userId="a9699474d93becc4" providerId="Windows Live" clId="Web-{07501F01-3614-42F2-BB75-1ADF33FB3073}" dt="2022-05-06T00:12:47.338" v="955" actId="1076"/>
        <pc:sldMkLst>
          <pc:docMk/>
          <pc:sldMk cId="2375479386" sldId="288"/>
        </pc:sldMkLst>
        <pc:spChg chg="mod">
          <ac:chgData name="PRATHEEKA THUMMALA" userId="a9699474d93becc4" providerId="Windows Live" clId="Web-{07501F01-3614-42F2-BB75-1ADF33FB3073}" dt="2022-05-06T00:12:47.338" v="955" actId="1076"/>
          <ac:spMkLst>
            <pc:docMk/>
            <pc:sldMk cId="2375479386" sldId="288"/>
            <ac:spMk id="2" creationId="{F73C9085-7628-4B3E-6850-4479D5A2CEF8}"/>
          </ac:spMkLst>
        </pc:spChg>
        <pc:spChg chg="add del mod">
          <ac:chgData name="PRATHEEKA THUMMALA" userId="a9699474d93becc4" providerId="Windows Live" clId="Web-{07501F01-3614-42F2-BB75-1ADF33FB3073}" dt="2022-05-06T00:09:11.864" v="917"/>
          <ac:spMkLst>
            <pc:docMk/>
            <pc:sldMk cId="2375479386" sldId="288"/>
            <ac:spMk id="4" creationId="{930F014E-FFBC-2E2C-33DA-F53F7B8D5BA8}"/>
          </ac:spMkLst>
        </pc:spChg>
        <pc:spChg chg="add del mod">
          <ac:chgData name="PRATHEEKA THUMMALA" userId="a9699474d93becc4" providerId="Windows Live" clId="Web-{07501F01-3614-42F2-BB75-1ADF33FB3073}" dt="2022-05-06T00:09:21.708" v="921"/>
          <ac:spMkLst>
            <pc:docMk/>
            <pc:sldMk cId="2375479386" sldId="288"/>
            <ac:spMk id="7" creationId="{5F90C153-7E5F-6D21-E6CC-773A965E26C7}"/>
          </ac:spMkLst>
        </pc:spChg>
        <pc:picChg chg="add del mod ord">
          <ac:chgData name="PRATHEEKA THUMMALA" userId="a9699474d93becc4" providerId="Windows Live" clId="Web-{07501F01-3614-42F2-BB75-1ADF33FB3073}" dt="2022-05-06T00:09:13.333" v="918"/>
          <ac:picMkLst>
            <pc:docMk/>
            <pc:sldMk cId="2375479386" sldId="288"/>
            <ac:picMk id="5" creationId="{CA4D77B4-38F8-658B-2EDF-A7DB32EECAA5}"/>
          </ac:picMkLst>
        </pc:picChg>
        <pc:picChg chg="del">
          <ac:chgData name="PRATHEEKA THUMMALA" userId="a9699474d93becc4" providerId="Windows Live" clId="Web-{07501F01-3614-42F2-BB75-1ADF33FB3073}" dt="2022-05-06T00:09:10.677" v="916"/>
          <ac:picMkLst>
            <pc:docMk/>
            <pc:sldMk cId="2375479386" sldId="288"/>
            <ac:picMk id="9" creationId="{9D9BFF75-5CB8-491B-2717-23EEFEE188D4}"/>
          </ac:picMkLst>
        </pc:picChg>
        <pc:picChg chg="add mod ord modCrop">
          <ac:chgData name="PRATHEEKA THUMMALA" userId="a9699474d93becc4" providerId="Windows Live" clId="Web-{07501F01-3614-42F2-BB75-1ADF33FB3073}" dt="2022-05-06T00:10:41.351" v="928" actId="1076"/>
          <ac:picMkLst>
            <pc:docMk/>
            <pc:sldMk cId="2375479386" sldId="288"/>
            <ac:picMk id="11" creationId="{5C0BFB68-C76F-2AA7-E6FD-A0A3CE8E1C7B}"/>
          </ac:picMkLst>
        </pc:picChg>
      </pc:sldChg>
      <pc:sldChg chg="addSp delSp modSp add replId">
        <pc:chgData name="PRATHEEKA THUMMALA" userId="a9699474d93becc4" providerId="Windows Live" clId="Web-{07501F01-3614-42F2-BB75-1ADF33FB3073}" dt="2022-05-06T00:12:40.401" v="954" actId="20577"/>
        <pc:sldMkLst>
          <pc:docMk/>
          <pc:sldMk cId="2848184054" sldId="289"/>
        </pc:sldMkLst>
        <pc:spChg chg="mod">
          <ac:chgData name="PRATHEEKA THUMMALA" userId="a9699474d93becc4" providerId="Windows Live" clId="Web-{07501F01-3614-42F2-BB75-1ADF33FB3073}" dt="2022-05-06T00:11:56.618" v="946" actId="1076"/>
          <ac:spMkLst>
            <pc:docMk/>
            <pc:sldMk cId="2848184054" sldId="289"/>
            <ac:spMk id="2" creationId="{F73C9085-7628-4B3E-6850-4479D5A2CEF8}"/>
          </ac:spMkLst>
        </pc:spChg>
        <pc:spChg chg="add mod">
          <ac:chgData name="PRATHEEKA THUMMALA" userId="a9699474d93becc4" providerId="Windows Live" clId="Web-{07501F01-3614-42F2-BB75-1ADF33FB3073}" dt="2022-05-06T00:12:40.401" v="954" actId="20577"/>
          <ac:spMkLst>
            <pc:docMk/>
            <pc:sldMk cId="2848184054" sldId="289"/>
            <ac:spMk id="4" creationId="{4A3FAE03-95DB-2362-61B4-37A888167EBC}"/>
          </ac:spMkLst>
        </pc:spChg>
        <pc:picChg chg="del">
          <ac:chgData name="PRATHEEKA THUMMALA" userId="a9699474d93becc4" providerId="Windows Live" clId="Web-{07501F01-3614-42F2-BB75-1ADF33FB3073}" dt="2022-05-06T00:11:58.821" v="947"/>
          <ac:picMkLst>
            <pc:docMk/>
            <pc:sldMk cId="2848184054" sldId="289"/>
            <ac:picMk id="11" creationId="{5C0BFB68-C76F-2AA7-E6FD-A0A3CE8E1C7B}"/>
          </ac:picMkLst>
        </pc:picChg>
      </pc:sldChg>
      <pc:sldChg chg="modSp new del">
        <pc:chgData name="PRATHEEKA THUMMALA" userId="a9699474d93becc4" providerId="Windows Live" clId="Web-{07501F01-3614-42F2-BB75-1ADF33FB3073}" dt="2022-05-06T00:14:43.013" v="974"/>
        <pc:sldMkLst>
          <pc:docMk/>
          <pc:sldMk cId="326006706" sldId="290"/>
        </pc:sldMkLst>
        <pc:spChg chg="mod">
          <ac:chgData name="PRATHEEKA THUMMALA" userId="a9699474d93becc4" providerId="Windows Live" clId="Web-{07501F01-3614-42F2-BB75-1ADF33FB3073}" dt="2022-05-06T00:14:08.262" v="968" actId="20577"/>
          <ac:spMkLst>
            <pc:docMk/>
            <pc:sldMk cId="326006706" sldId="290"/>
            <ac:spMk id="2" creationId="{139CE6EE-9994-AC36-3348-F37C78433E2A}"/>
          </ac:spMkLst>
        </pc:spChg>
        <pc:spChg chg="mod">
          <ac:chgData name="PRATHEEKA THUMMALA" userId="a9699474d93becc4" providerId="Windows Live" clId="Web-{07501F01-3614-42F2-BB75-1ADF33FB3073}" dt="2022-05-06T00:14:31.950" v="972" actId="20577"/>
          <ac:spMkLst>
            <pc:docMk/>
            <pc:sldMk cId="326006706" sldId="290"/>
            <ac:spMk id="3" creationId="{70503899-A32A-7E13-3298-636F2275065F}"/>
          </ac:spMkLst>
        </pc:spChg>
      </pc:sldChg>
      <pc:sldChg chg="modSp add replId">
        <pc:chgData name="PRATHEEKA THUMMALA" userId="a9699474d93becc4" providerId="Windows Live" clId="Web-{07501F01-3614-42F2-BB75-1ADF33FB3073}" dt="2022-05-06T00:14:38.013" v="973" actId="20577"/>
        <pc:sldMkLst>
          <pc:docMk/>
          <pc:sldMk cId="695449155" sldId="291"/>
        </pc:sldMkLst>
        <pc:spChg chg="mod">
          <ac:chgData name="PRATHEEKA THUMMALA" userId="a9699474d93becc4" providerId="Windows Live" clId="Web-{07501F01-3614-42F2-BB75-1ADF33FB3073}" dt="2022-05-06T00:14:22.200" v="971" actId="20577"/>
          <ac:spMkLst>
            <pc:docMk/>
            <pc:sldMk cId="695449155" sldId="291"/>
            <ac:spMk id="2" creationId="{94836416-632C-645A-CFE8-3C00D35AF143}"/>
          </ac:spMkLst>
        </pc:spChg>
        <pc:spChg chg="mod">
          <ac:chgData name="PRATHEEKA THUMMALA" userId="a9699474d93becc4" providerId="Windows Live" clId="Web-{07501F01-3614-42F2-BB75-1ADF33FB3073}" dt="2022-05-06T00:14:38.013" v="973" actId="20577"/>
          <ac:spMkLst>
            <pc:docMk/>
            <pc:sldMk cId="695449155" sldId="291"/>
            <ac:spMk id="3" creationId="{ABC21C7F-A893-AA81-941A-32E9650D246F}"/>
          </ac:spMkLst>
        </pc:spChg>
      </pc:sldChg>
    </pc:docChg>
  </pc:docChgLst>
  <pc:docChgLst>
    <pc:chgData name="PRATHEEKA THUMMALA" userId="a9699474d93becc4" providerId="Windows Live" clId="Web-{1A55FFDE-5E77-40C2-A7E6-3115463522F1}"/>
    <pc:docChg chg="addSld delSld modSld sldOrd">
      <pc:chgData name="PRATHEEKA THUMMALA" userId="a9699474d93becc4" providerId="Windows Live" clId="Web-{1A55FFDE-5E77-40C2-A7E6-3115463522F1}" dt="2022-05-06T01:36:31.923" v="1031" actId="20577"/>
      <pc:docMkLst>
        <pc:docMk/>
      </pc:docMkLst>
      <pc:sldChg chg="addSp modSp">
        <pc:chgData name="PRATHEEKA THUMMALA" userId="a9699474d93becc4" providerId="Windows Live" clId="Web-{1A55FFDE-5E77-40C2-A7E6-3115463522F1}" dt="2022-05-06T01:24:56.195" v="1004" actId="1076"/>
        <pc:sldMkLst>
          <pc:docMk/>
          <pc:sldMk cId="109857222" sldId="256"/>
        </pc:sldMkLst>
        <pc:spChg chg="mod">
          <ac:chgData name="PRATHEEKA THUMMALA" userId="a9699474d93becc4" providerId="Windows Live" clId="Web-{1A55FFDE-5E77-40C2-A7E6-3115463522F1}" dt="2022-05-06T01:24:56.195" v="1004" actId="1076"/>
          <ac:spMkLst>
            <pc:docMk/>
            <pc:sldMk cId="109857222" sldId="256"/>
            <ac:spMk id="2" creationId="{00000000-0000-0000-0000-000000000000}"/>
          </ac:spMkLst>
        </pc:spChg>
        <pc:spChg chg="mod">
          <ac:chgData name="PRATHEEKA THUMMALA" userId="a9699474d93becc4" providerId="Windows Live" clId="Web-{1A55FFDE-5E77-40C2-A7E6-3115463522F1}" dt="2022-05-06T01:23:59.427" v="993" actId="20577"/>
          <ac:spMkLst>
            <pc:docMk/>
            <pc:sldMk cId="109857222" sldId="256"/>
            <ac:spMk id="3" creationId="{00000000-0000-0000-0000-000000000000}"/>
          </ac:spMkLst>
        </pc:spChg>
        <pc:spChg chg="add">
          <ac:chgData name="PRATHEEKA THUMMALA" userId="a9699474d93becc4" providerId="Windows Live" clId="Web-{1A55FFDE-5E77-40C2-A7E6-3115463522F1}" dt="2022-05-06T01:24:17.600" v="996"/>
          <ac:spMkLst>
            <pc:docMk/>
            <pc:sldMk cId="109857222" sldId="256"/>
            <ac:spMk id="4" creationId="{F0C37FAC-43F0-875A-D85D-6972AA8C8804}"/>
          </ac:spMkLst>
        </pc:spChg>
      </pc:sldChg>
      <pc:sldChg chg="modSp">
        <pc:chgData name="PRATHEEKA THUMMALA" userId="a9699474d93becc4" providerId="Windows Live" clId="Web-{1A55FFDE-5E77-40C2-A7E6-3115463522F1}" dt="2022-05-06T01:25:37.008" v="1010" actId="20577"/>
        <pc:sldMkLst>
          <pc:docMk/>
          <pc:sldMk cId="2396968988" sldId="258"/>
        </pc:sldMkLst>
        <pc:spChg chg="mod">
          <ac:chgData name="PRATHEEKA THUMMALA" userId="a9699474d93becc4" providerId="Windows Live" clId="Web-{1A55FFDE-5E77-40C2-A7E6-3115463522F1}" dt="2022-05-06T01:25:37.008" v="1010" actId="20577"/>
          <ac:spMkLst>
            <pc:docMk/>
            <pc:sldMk cId="2396968988" sldId="258"/>
            <ac:spMk id="3" creationId="{6BE11CA1-3A75-4037-534B-21F3FC79C619}"/>
          </ac:spMkLst>
        </pc:spChg>
      </pc:sldChg>
      <pc:sldChg chg="modSp">
        <pc:chgData name="PRATHEEKA THUMMALA" userId="a9699474d93becc4" providerId="Windows Live" clId="Web-{1A55FFDE-5E77-40C2-A7E6-3115463522F1}" dt="2022-05-06T00:18:44.873" v="6" actId="20577"/>
        <pc:sldMkLst>
          <pc:docMk/>
          <pc:sldMk cId="683818234" sldId="259"/>
        </pc:sldMkLst>
        <pc:spChg chg="mod">
          <ac:chgData name="PRATHEEKA THUMMALA" userId="a9699474d93becc4" providerId="Windows Live" clId="Web-{1A55FFDE-5E77-40C2-A7E6-3115463522F1}" dt="2022-05-06T00:18:44.873" v="6" actId="20577"/>
          <ac:spMkLst>
            <pc:docMk/>
            <pc:sldMk cId="683818234" sldId="259"/>
            <ac:spMk id="3" creationId="{2B4E1E0B-F3AE-2D77-A0F1-6D4069F2A117}"/>
          </ac:spMkLst>
        </pc:spChg>
      </pc:sldChg>
      <pc:sldChg chg="del">
        <pc:chgData name="PRATHEEKA THUMMALA" userId="a9699474d93becc4" providerId="Windows Live" clId="Web-{1A55FFDE-5E77-40C2-A7E6-3115463522F1}" dt="2022-05-06T00:20:06.424" v="7"/>
        <pc:sldMkLst>
          <pc:docMk/>
          <pc:sldMk cId="769946445" sldId="261"/>
        </pc:sldMkLst>
      </pc:sldChg>
      <pc:sldChg chg="modSp">
        <pc:chgData name="PRATHEEKA THUMMALA" userId="a9699474d93becc4" providerId="Windows Live" clId="Web-{1A55FFDE-5E77-40C2-A7E6-3115463522F1}" dt="2022-05-06T00:45:39.799" v="89" actId="1076"/>
        <pc:sldMkLst>
          <pc:docMk/>
          <pc:sldMk cId="3883801462" sldId="263"/>
        </pc:sldMkLst>
        <pc:picChg chg="mod">
          <ac:chgData name="PRATHEEKA THUMMALA" userId="a9699474d93becc4" providerId="Windows Live" clId="Web-{1A55FFDE-5E77-40C2-A7E6-3115463522F1}" dt="2022-05-06T00:45:39.799" v="89" actId="1076"/>
          <ac:picMkLst>
            <pc:docMk/>
            <pc:sldMk cId="3883801462" sldId="263"/>
            <ac:picMk id="10" creationId="{C03D25DF-4E19-14F8-BC44-37E7D58A9049}"/>
          </ac:picMkLst>
        </pc:picChg>
      </pc:sldChg>
      <pc:sldChg chg="del">
        <pc:chgData name="PRATHEEKA THUMMALA" userId="a9699474d93becc4" providerId="Windows Live" clId="Web-{1A55FFDE-5E77-40C2-A7E6-3115463522F1}" dt="2022-05-06T00:20:47.488" v="8"/>
        <pc:sldMkLst>
          <pc:docMk/>
          <pc:sldMk cId="3929342045" sldId="265"/>
        </pc:sldMkLst>
      </pc:sldChg>
      <pc:sldChg chg="modSp del">
        <pc:chgData name="PRATHEEKA THUMMALA" userId="a9699474d93becc4" providerId="Windows Live" clId="Web-{1A55FFDE-5E77-40C2-A7E6-3115463522F1}" dt="2022-05-06T00:22:20.693" v="17"/>
        <pc:sldMkLst>
          <pc:docMk/>
          <pc:sldMk cId="1453679203" sldId="266"/>
        </pc:sldMkLst>
        <pc:picChg chg="mod modCrop">
          <ac:chgData name="PRATHEEKA THUMMALA" userId="a9699474d93becc4" providerId="Windows Live" clId="Web-{1A55FFDE-5E77-40C2-A7E6-3115463522F1}" dt="2022-05-06T00:21:08.738" v="14" actId="14100"/>
          <ac:picMkLst>
            <pc:docMk/>
            <pc:sldMk cId="1453679203" sldId="266"/>
            <ac:picMk id="7" creationId="{62077C31-05FC-DC39-F06D-0853355FC6D8}"/>
          </ac:picMkLst>
        </pc:picChg>
      </pc:sldChg>
      <pc:sldChg chg="addSp modSp">
        <pc:chgData name="PRATHEEKA THUMMALA" userId="a9699474d93becc4" providerId="Windows Live" clId="Web-{1A55FFDE-5E77-40C2-A7E6-3115463522F1}" dt="2022-05-06T00:47:59.521" v="135" actId="20577"/>
        <pc:sldMkLst>
          <pc:docMk/>
          <pc:sldMk cId="3302901650" sldId="268"/>
        </pc:sldMkLst>
        <pc:spChg chg="add mod">
          <ac:chgData name="PRATHEEKA THUMMALA" userId="a9699474d93becc4" providerId="Windows Live" clId="Web-{1A55FFDE-5E77-40C2-A7E6-3115463522F1}" dt="2022-05-06T00:47:59.521" v="135" actId="20577"/>
          <ac:spMkLst>
            <pc:docMk/>
            <pc:sldMk cId="3302901650" sldId="268"/>
            <ac:spMk id="2" creationId="{BFFC18D0-A348-5478-D518-94B3E6F7B985}"/>
          </ac:spMkLst>
        </pc:spChg>
        <pc:picChg chg="mod modCrop">
          <ac:chgData name="PRATHEEKA THUMMALA" userId="a9699474d93becc4" providerId="Windows Live" clId="Web-{1A55FFDE-5E77-40C2-A7E6-3115463522F1}" dt="2022-05-06T00:46:20.956" v="90" actId="1076"/>
          <ac:picMkLst>
            <pc:docMk/>
            <pc:sldMk cId="3302901650" sldId="268"/>
            <ac:picMk id="4" creationId="{A8869B62-92F8-3632-B77E-00D5FA4502D7}"/>
          </ac:picMkLst>
        </pc:picChg>
      </pc:sldChg>
      <pc:sldChg chg="del">
        <pc:chgData name="PRATHEEKA THUMMALA" userId="a9699474d93becc4" providerId="Windows Live" clId="Web-{1A55FFDE-5E77-40C2-A7E6-3115463522F1}" dt="2022-05-06T00:23:39.680" v="21"/>
        <pc:sldMkLst>
          <pc:docMk/>
          <pc:sldMk cId="1528648732" sldId="271"/>
        </pc:sldMkLst>
      </pc:sldChg>
      <pc:sldChg chg="addSp modSp">
        <pc:chgData name="PRATHEEKA THUMMALA" userId="a9699474d93becc4" providerId="Windows Live" clId="Web-{1A55FFDE-5E77-40C2-A7E6-3115463522F1}" dt="2022-05-06T00:52:04.559" v="213" actId="1076"/>
        <pc:sldMkLst>
          <pc:docMk/>
          <pc:sldMk cId="4045724745" sldId="272"/>
        </pc:sldMkLst>
        <pc:spChg chg="add mod">
          <ac:chgData name="PRATHEEKA THUMMALA" userId="a9699474d93becc4" providerId="Windows Live" clId="Web-{1A55FFDE-5E77-40C2-A7E6-3115463522F1}" dt="2022-05-06T00:52:04.559" v="213" actId="1076"/>
          <ac:spMkLst>
            <pc:docMk/>
            <pc:sldMk cId="4045724745" sldId="272"/>
            <ac:spMk id="3" creationId="{8D8FABB8-E429-6037-1FE0-0E0C6698C3BD}"/>
          </ac:spMkLst>
        </pc:spChg>
        <pc:picChg chg="mod">
          <ac:chgData name="PRATHEEKA THUMMALA" userId="a9699474d93becc4" providerId="Windows Live" clId="Web-{1A55FFDE-5E77-40C2-A7E6-3115463522F1}" dt="2022-05-06T00:50:21.338" v="177" actId="1076"/>
          <ac:picMkLst>
            <pc:docMk/>
            <pc:sldMk cId="4045724745" sldId="272"/>
            <ac:picMk id="4" creationId="{8D64C4FB-C282-BF20-99A9-57200F6C5FE5}"/>
          </ac:picMkLst>
        </pc:picChg>
      </pc:sldChg>
      <pc:sldChg chg="addSp modSp">
        <pc:chgData name="PRATHEEKA THUMMALA" userId="a9699474d93becc4" providerId="Windows Live" clId="Web-{1A55FFDE-5E77-40C2-A7E6-3115463522F1}" dt="2022-05-06T00:53:31.858" v="256" actId="20577"/>
        <pc:sldMkLst>
          <pc:docMk/>
          <pc:sldMk cId="1259627344" sldId="273"/>
        </pc:sldMkLst>
        <pc:spChg chg="add mod">
          <ac:chgData name="PRATHEEKA THUMMALA" userId="a9699474d93becc4" providerId="Windows Live" clId="Web-{1A55FFDE-5E77-40C2-A7E6-3115463522F1}" dt="2022-05-06T00:53:31.858" v="256" actId="20577"/>
          <ac:spMkLst>
            <pc:docMk/>
            <pc:sldMk cId="1259627344" sldId="273"/>
            <ac:spMk id="2" creationId="{411A3418-350E-B595-021D-FDE3AC2D5956}"/>
          </ac:spMkLst>
        </pc:spChg>
        <pc:picChg chg="mod modCrop">
          <ac:chgData name="PRATHEEKA THUMMALA" userId="a9699474d93becc4" providerId="Windows Live" clId="Web-{1A55FFDE-5E77-40C2-A7E6-3115463522F1}" dt="2022-05-06T00:51:57.075" v="212" actId="14100"/>
          <ac:picMkLst>
            <pc:docMk/>
            <pc:sldMk cId="1259627344" sldId="273"/>
            <ac:picMk id="10" creationId="{9FCFFB33-ABFD-6B76-4F43-6E61AC7C1DE3}"/>
          </ac:picMkLst>
        </pc:picChg>
      </pc:sldChg>
      <pc:sldChg chg="addSp modSp">
        <pc:chgData name="PRATHEEKA THUMMALA" userId="a9699474d93becc4" providerId="Windows Live" clId="Web-{1A55FFDE-5E77-40C2-A7E6-3115463522F1}" dt="2022-05-06T00:55:45.315" v="361" actId="20577"/>
        <pc:sldMkLst>
          <pc:docMk/>
          <pc:sldMk cId="2012199265" sldId="274"/>
        </pc:sldMkLst>
        <pc:spChg chg="add mod">
          <ac:chgData name="PRATHEEKA THUMMALA" userId="a9699474d93becc4" providerId="Windows Live" clId="Web-{1A55FFDE-5E77-40C2-A7E6-3115463522F1}" dt="2022-05-06T00:55:45.315" v="361" actId="20577"/>
          <ac:spMkLst>
            <pc:docMk/>
            <pc:sldMk cId="2012199265" sldId="274"/>
            <ac:spMk id="2" creationId="{C61FD140-CDB1-2792-9BE3-C6C2C333B6D5}"/>
          </ac:spMkLst>
        </pc:spChg>
        <pc:picChg chg="mod">
          <ac:chgData name="PRATHEEKA THUMMALA" userId="a9699474d93becc4" providerId="Windows Live" clId="Web-{1A55FFDE-5E77-40C2-A7E6-3115463522F1}" dt="2022-05-06T00:53:48" v="258" actId="1076"/>
          <ac:picMkLst>
            <pc:docMk/>
            <pc:sldMk cId="2012199265" sldId="274"/>
            <ac:picMk id="4" creationId="{2437316D-96F8-0B95-0811-2690DA25932E}"/>
          </ac:picMkLst>
        </pc:picChg>
      </pc:sldChg>
      <pc:sldChg chg="addSp modSp">
        <pc:chgData name="PRATHEEKA THUMMALA" userId="a9699474d93becc4" providerId="Windows Live" clId="Web-{1A55FFDE-5E77-40C2-A7E6-3115463522F1}" dt="2022-05-06T01:36:31.923" v="1031" actId="20577"/>
        <pc:sldMkLst>
          <pc:docMk/>
          <pc:sldMk cId="3519060324" sldId="275"/>
        </pc:sldMkLst>
        <pc:spChg chg="add mod">
          <ac:chgData name="PRATHEEKA THUMMALA" userId="a9699474d93becc4" providerId="Windows Live" clId="Web-{1A55FFDE-5E77-40C2-A7E6-3115463522F1}" dt="2022-05-06T01:36:31.923" v="1031" actId="20577"/>
          <ac:spMkLst>
            <pc:docMk/>
            <pc:sldMk cId="3519060324" sldId="275"/>
            <ac:spMk id="2" creationId="{AD9E8B47-68B7-A3EB-DAF5-049F189E5E1E}"/>
          </ac:spMkLst>
        </pc:spChg>
        <pc:picChg chg="mod">
          <ac:chgData name="PRATHEEKA THUMMALA" userId="a9699474d93becc4" providerId="Windows Live" clId="Web-{1A55FFDE-5E77-40C2-A7E6-3115463522F1}" dt="2022-05-06T00:59:21.759" v="447" actId="1076"/>
          <ac:picMkLst>
            <pc:docMk/>
            <pc:sldMk cId="3519060324" sldId="275"/>
            <ac:picMk id="7" creationId="{E6716774-3911-3ABA-FAE7-B1C13AC10FD8}"/>
          </ac:picMkLst>
        </pc:picChg>
      </pc:sldChg>
      <pc:sldChg chg="addSp modSp">
        <pc:chgData name="PRATHEEKA THUMMALA" userId="a9699474d93becc4" providerId="Windows Live" clId="Web-{1A55FFDE-5E77-40C2-A7E6-3115463522F1}" dt="2022-05-06T01:36:15.548" v="1021" actId="20577"/>
        <pc:sldMkLst>
          <pc:docMk/>
          <pc:sldMk cId="985340241" sldId="276"/>
        </pc:sldMkLst>
        <pc:spChg chg="add mod">
          <ac:chgData name="PRATHEEKA THUMMALA" userId="a9699474d93becc4" providerId="Windows Live" clId="Web-{1A55FFDE-5E77-40C2-A7E6-3115463522F1}" dt="2022-05-06T01:36:15.548" v="1021" actId="20577"/>
          <ac:spMkLst>
            <pc:docMk/>
            <pc:sldMk cId="985340241" sldId="276"/>
            <ac:spMk id="2" creationId="{5F4DEB68-B929-03D0-EAB3-4388796FF025}"/>
          </ac:spMkLst>
        </pc:spChg>
        <pc:picChg chg="mod">
          <ac:chgData name="PRATHEEKA THUMMALA" userId="a9699474d93becc4" providerId="Windows Live" clId="Web-{1A55FFDE-5E77-40C2-A7E6-3115463522F1}" dt="2022-05-06T01:06:57.821" v="623" actId="14100"/>
          <ac:picMkLst>
            <pc:docMk/>
            <pc:sldMk cId="985340241" sldId="276"/>
            <ac:picMk id="4" creationId="{F010BCF2-5C31-FA08-7622-D19B0AC91BAA}"/>
          </ac:picMkLst>
        </pc:picChg>
      </pc:sldChg>
      <pc:sldChg chg="addSp modSp">
        <pc:chgData name="PRATHEEKA THUMMALA" userId="a9699474d93becc4" providerId="Windows Live" clId="Web-{1A55FFDE-5E77-40C2-A7E6-3115463522F1}" dt="2022-05-06T00:59:01.321" v="442" actId="20577"/>
        <pc:sldMkLst>
          <pc:docMk/>
          <pc:sldMk cId="2690427849" sldId="278"/>
        </pc:sldMkLst>
        <pc:spChg chg="add mod">
          <ac:chgData name="PRATHEEKA THUMMALA" userId="a9699474d93becc4" providerId="Windows Live" clId="Web-{1A55FFDE-5E77-40C2-A7E6-3115463522F1}" dt="2022-05-06T00:59:01.321" v="442" actId="20577"/>
          <ac:spMkLst>
            <pc:docMk/>
            <pc:sldMk cId="2690427849" sldId="278"/>
            <ac:spMk id="3" creationId="{DDD74C3F-2ECE-0BEA-02E1-513B8886400A}"/>
          </ac:spMkLst>
        </pc:spChg>
        <pc:picChg chg="mod">
          <ac:chgData name="PRATHEEKA THUMMALA" userId="a9699474d93becc4" providerId="Windows Live" clId="Web-{1A55FFDE-5E77-40C2-A7E6-3115463522F1}" dt="2022-05-06T00:56:05.769" v="363" actId="1076"/>
          <ac:picMkLst>
            <pc:docMk/>
            <pc:sldMk cId="2690427849" sldId="278"/>
            <ac:picMk id="6" creationId="{3BAB67EE-696D-DD76-CAC2-3AF603C9B868}"/>
          </ac:picMkLst>
        </pc:picChg>
      </pc:sldChg>
      <pc:sldChg chg="addSp modSp">
        <pc:chgData name="PRATHEEKA THUMMALA" userId="a9699474d93becc4" providerId="Windows Live" clId="Web-{1A55FFDE-5E77-40C2-A7E6-3115463522F1}" dt="2022-05-06T01:09:17.700" v="690" actId="20577"/>
        <pc:sldMkLst>
          <pc:docMk/>
          <pc:sldMk cId="212310012" sldId="279"/>
        </pc:sldMkLst>
        <pc:spChg chg="add mod">
          <ac:chgData name="PRATHEEKA THUMMALA" userId="a9699474d93becc4" providerId="Windows Live" clId="Web-{1A55FFDE-5E77-40C2-A7E6-3115463522F1}" dt="2022-05-06T01:09:17.700" v="690" actId="20577"/>
          <ac:spMkLst>
            <pc:docMk/>
            <pc:sldMk cId="212310012" sldId="279"/>
            <ac:spMk id="3" creationId="{BF518833-003F-A976-1214-A8AFFB0A8054}"/>
          </ac:spMkLst>
        </pc:spChg>
        <pc:picChg chg="mod">
          <ac:chgData name="PRATHEEKA THUMMALA" userId="a9699474d93becc4" providerId="Windows Live" clId="Web-{1A55FFDE-5E77-40C2-A7E6-3115463522F1}" dt="2022-05-06T01:06:49.430" v="621" actId="1076"/>
          <ac:picMkLst>
            <pc:docMk/>
            <pc:sldMk cId="212310012" sldId="279"/>
            <ac:picMk id="17" creationId="{8A19F4DD-9778-3B59-1927-26639396BF0C}"/>
          </ac:picMkLst>
        </pc:picChg>
      </pc:sldChg>
      <pc:sldChg chg="addSp modSp">
        <pc:chgData name="PRATHEEKA THUMMALA" userId="a9699474d93becc4" providerId="Windows Live" clId="Web-{1A55FFDE-5E77-40C2-A7E6-3115463522F1}" dt="2022-05-06T01:10:46.921" v="751" actId="14100"/>
        <pc:sldMkLst>
          <pc:docMk/>
          <pc:sldMk cId="2714076205" sldId="280"/>
        </pc:sldMkLst>
        <pc:spChg chg="add mod">
          <ac:chgData name="PRATHEEKA THUMMALA" userId="a9699474d93becc4" providerId="Windows Live" clId="Web-{1A55FFDE-5E77-40C2-A7E6-3115463522F1}" dt="2022-05-06T01:10:22.202" v="746" actId="20577"/>
          <ac:spMkLst>
            <pc:docMk/>
            <pc:sldMk cId="2714076205" sldId="280"/>
            <ac:spMk id="3" creationId="{7B0629F4-F513-C610-AEE7-59B11C35DF0E}"/>
          </ac:spMkLst>
        </pc:spChg>
        <pc:picChg chg="mod modCrop">
          <ac:chgData name="PRATHEEKA THUMMALA" userId="a9699474d93becc4" providerId="Windows Live" clId="Web-{1A55FFDE-5E77-40C2-A7E6-3115463522F1}" dt="2022-05-06T01:10:46.921" v="751" actId="14100"/>
          <ac:picMkLst>
            <pc:docMk/>
            <pc:sldMk cId="2714076205" sldId="280"/>
            <ac:picMk id="9" creationId="{AE0C18A4-7821-3C92-357E-0DBFA88D6ADE}"/>
          </ac:picMkLst>
        </pc:picChg>
      </pc:sldChg>
      <pc:sldChg chg="addSp delSp modSp del">
        <pc:chgData name="PRATHEEKA THUMMALA" userId="a9699474d93becc4" providerId="Windows Live" clId="Web-{1A55FFDE-5E77-40C2-A7E6-3115463522F1}" dt="2022-05-06T00:27:00.529" v="52"/>
        <pc:sldMkLst>
          <pc:docMk/>
          <pc:sldMk cId="3674520482" sldId="281"/>
        </pc:sldMkLst>
        <pc:picChg chg="add del mod">
          <ac:chgData name="PRATHEEKA THUMMALA" userId="a9699474d93becc4" providerId="Windows Live" clId="Web-{1A55FFDE-5E77-40C2-A7E6-3115463522F1}" dt="2022-05-06T00:26:33.497" v="45"/>
          <ac:picMkLst>
            <pc:docMk/>
            <pc:sldMk cId="3674520482" sldId="281"/>
            <ac:picMk id="2" creationId="{6183E8B7-8E8C-C4AA-C921-1017B618D005}"/>
          </ac:picMkLst>
        </pc:picChg>
      </pc:sldChg>
      <pc:sldChg chg="modSp">
        <pc:chgData name="PRATHEEKA THUMMALA" userId="a9699474d93becc4" providerId="Windows Live" clId="Web-{1A55FFDE-5E77-40C2-A7E6-3115463522F1}" dt="2022-05-06T00:27:43.702" v="64" actId="20577"/>
        <pc:sldMkLst>
          <pc:docMk/>
          <pc:sldMk cId="971734581" sldId="282"/>
        </pc:sldMkLst>
        <pc:spChg chg="mod">
          <ac:chgData name="PRATHEEKA THUMMALA" userId="a9699474d93becc4" providerId="Windows Live" clId="Web-{1A55FFDE-5E77-40C2-A7E6-3115463522F1}" dt="2022-05-06T00:27:43.702" v="64" actId="20577"/>
          <ac:spMkLst>
            <pc:docMk/>
            <pc:sldMk cId="971734581" sldId="282"/>
            <ac:spMk id="2" creationId="{F73C9085-7628-4B3E-6850-4479D5A2CEF8}"/>
          </ac:spMkLst>
        </pc:spChg>
      </pc:sldChg>
      <pc:sldChg chg="addSp modSp ord">
        <pc:chgData name="PRATHEEKA THUMMALA" userId="a9699474d93becc4" providerId="Windows Live" clId="Web-{1A55FFDE-5E77-40C2-A7E6-3115463522F1}" dt="2022-05-06T01:19:37.483" v="937" actId="1076"/>
        <pc:sldMkLst>
          <pc:docMk/>
          <pc:sldMk cId="83547197" sldId="283"/>
        </pc:sldMkLst>
        <pc:spChg chg="mod">
          <ac:chgData name="PRATHEEKA THUMMALA" userId="a9699474d93becc4" providerId="Windows Live" clId="Web-{1A55FFDE-5E77-40C2-A7E6-3115463522F1}" dt="2022-05-06T00:25:42.542" v="31" actId="20577"/>
          <ac:spMkLst>
            <pc:docMk/>
            <pc:sldMk cId="83547197" sldId="283"/>
            <ac:spMk id="2" creationId="{F73C9085-7628-4B3E-6850-4479D5A2CEF8}"/>
          </ac:spMkLst>
        </pc:spChg>
        <pc:spChg chg="add mod">
          <ac:chgData name="PRATHEEKA THUMMALA" userId="a9699474d93becc4" providerId="Windows Live" clId="Web-{1A55FFDE-5E77-40C2-A7E6-3115463522F1}" dt="2022-05-06T01:19:32.904" v="936" actId="1076"/>
          <ac:spMkLst>
            <pc:docMk/>
            <pc:sldMk cId="83547197" sldId="283"/>
            <ac:spMk id="5" creationId="{79226DFF-2A7A-82DA-45C4-6BFC5FE7E624}"/>
          </ac:spMkLst>
        </pc:spChg>
        <pc:spChg chg="add mod">
          <ac:chgData name="PRATHEEKA THUMMALA" userId="a9699474d93becc4" providerId="Windows Live" clId="Web-{1A55FFDE-5E77-40C2-A7E6-3115463522F1}" dt="2022-05-06T01:18:50.294" v="917" actId="20577"/>
          <ac:spMkLst>
            <pc:docMk/>
            <pc:sldMk cId="83547197" sldId="283"/>
            <ac:spMk id="6" creationId="{BA8C0BD5-9C54-1EA7-BC80-552A0C781367}"/>
          </ac:spMkLst>
        </pc:spChg>
        <pc:spChg chg="add mod">
          <ac:chgData name="PRATHEEKA THUMMALA" userId="a9699474d93becc4" providerId="Windows Live" clId="Web-{1A55FFDE-5E77-40C2-A7E6-3115463522F1}" dt="2022-05-06T01:19:37.483" v="937" actId="1076"/>
          <ac:spMkLst>
            <pc:docMk/>
            <pc:sldMk cId="83547197" sldId="283"/>
            <ac:spMk id="7" creationId="{1C5E3B9B-C672-781F-702F-BA8CFADE06EC}"/>
          </ac:spMkLst>
        </pc:spChg>
        <pc:picChg chg="add mod">
          <ac:chgData name="PRATHEEKA THUMMALA" userId="a9699474d93becc4" providerId="Windows Live" clId="Web-{1A55FFDE-5E77-40C2-A7E6-3115463522F1}" dt="2022-05-06T00:25:17.339" v="26" actId="14100"/>
          <ac:picMkLst>
            <pc:docMk/>
            <pc:sldMk cId="83547197" sldId="283"/>
            <ac:picMk id="3" creationId="{8CE5EEE5-23EC-B74F-544E-217781C5AB99}"/>
          </ac:picMkLst>
        </pc:picChg>
        <pc:picChg chg="add mod">
          <ac:chgData name="PRATHEEKA THUMMALA" userId="a9699474d93becc4" providerId="Windows Live" clId="Web-{1A55FFDE-5E77-40C2-A7E6-3115463522F1}" dt="2022-05-06T00:25:33.589" v="28" actId="1076"/>
          <ac:picMkLst>
            <pc:docMk/>
            <pc:sldMk cId="83547197" sldId="283"/>
            <ac:picMk id="4" creationId="{8BA1ADF1-1E29-E1D7-AAD2-90C8ED617CCB}"/>
          </ac:picMkLst>
        </pc:picChg>
        <pc:picChg chg="mod">
          <ac:chgData name="PRATHEEKA THUMMALA" userId="a9699474d93becc4" providerId="Windows Live" clId="Web-{1A55FFDE-5E77-40C2-A7E6-3115463522F1}" dt="2022-05-06T00:24:59.729" v="24" actId="1076"/>
          <ac:picMkLst>
            <pc:docMk/>
            <pc:sldMk cId="83547197" sldId="283"/>
            <ac:picMk id="19" creationId="{8A4DEC18-DCF7-93D7-F734-C9DD874D2645}"/>
          </ac:picMkLst>
        </pc:picChg>
      </pc:sldChg>
      <pc:sldChg chg="addSp delSp modSp">
        <pc:chgData name="PRATHEEKA THUMMALA" userId="a9699474d93becc4" providerId="Windows Live" clId="Web-{1A55FFDE-5E77-40C2-A7E6-3115463522F1}" dt="2022-05-06T01:14:36.584" v="863" actId="1076"/>
        <pc:sldMkLst>
          <pc:docMk/>
          <pc:sldMk cId="2708687812" sldId="284"/>
        </pc:sldMkLst>
        <pc:spChg chg="mod">
          <ac:chgData name="PRATHEEKA THUMMALA" userId="a9699474d93becc4" providerId="Windows Live" clId="Web-{1A55FFDE-5E77-40C2-A7E6-3115463522F1}" dt="2022-05-06T00:27:14.842" v="57" actId="20577"/>
          <ac:spMkLst>
            <pc:docMk/>
            <pc:sldMk cId="2708687812" sldId="284"/>
            <ac:spMk id="2" creationId="{F73C9085-7628-4B3E-6850-4479D5A2CEF8}"/>
          </ac:spMkLst>
        </pc:spChg>
        <pc:spChg chg="add del mod">
          <ac:chgData name="PRATHEEKA THUMMALA" userId="a9699474d93becc4" providerId="Windows Live" clId="Web-{1A55FFDE-5E77-40C2-A7E6-3115463522F1}" dt="2022-05-06T00:26:52.794" v="50"/>
          <ac:spMkLst>
            <pc:docMk/>
            <pc:sldMk cId="2708687812" sldId="284"/>
            <ac:spMk id="4" creationId="{931474E4-93CE-EBCE-0C27-A126E2316E67}"/>
          </ac:spMkLst>
        </pc:spChg>
        <pc:spChg chg="add mod">
          <ac:chgData name="PRATHEEKA THUMMALA" userId="a9699474d93becc4" providerId="Windows Live" clId="Web-{1A55FFDE-5E77-40C2-A7E6-3115463522F1}" dt="2022-05-06T01:14:36.584" v="863" actId="1076"/>
          <ac:spMkLst>
            <pc:docMk/>
            <pc:sldMk cId="2708687812" sldId="284"/>
            <ac:spMk id="7" creationId="{292A1383-961F-E8CD-80CE-6539F5FFDF24}"/>
          </ac:spMkLst>
        </pc:spChg>
        <pc:picChg chg="add del mod">
          <ac:chgData name="PRATHEEKA THUMMALA" userId="a9699474d93becc4" providerId="Windows Live" clId="Web-{1A55FFDE-5E77-40C2-A7E6-3115463522F1}" dt="2022-05-06T00:27:24.967" v="59"/>
          <ac:picMkLst>
            <pc:docMk/>
            <pc:sldMk cId="2708687812" sldId="284"/>
            <ac:picMk id="5" creationId="{0F7C4786-0051-83DE-3437-131A629D103A}"/>
          </ac:picMkLst>
        </pc:picChg>
        <pc:picChg chg="add mod">
          <ac:chgData name="PRATHEEKA THUMMALA" userId="a9699474d93becc4" providerId="Windows Live" clId="Web-{1A55FFDE-5E77-40C2-A7E6-3115463522F1}" dt="2022-05-06T01:10:59.125" v="752" actId="1076"/>
          <ac:picMkLst>
            <pc:docMk/>
            <pc:sldMk cId="2708687812" sldId="284"/>
            <ac:picMk id="6" creationId="{7F180228-C0DF-3206-3C73-916AAB70EEC9}"/>
          </ac:picMkLst>
        </pc:picChg>
        <pc:picChg chg="del">
          <ac:chgData name="PRATHEEKA THUMMALA" userId="a9699474d93becc4" providerId="Windows Live" clId="Web-{1A55FFDE-5E77-40C2-A7E6-3115463522F1}" dt="2022-05-06T00:26:42.216" v="46"/>
          <ac:picMkLst>
            <pc:docMk/>
            <pc:sldMk cId="2708687812" sldId="284"/>
            <ac:picMk id="11" creationId="{2CDD1CBE-251E-4C1D-26FD-274EE175CC2D}"/>
          </ac:picMkLst>
        </pc:picChg>
      </pc:sldChg>
      <pc:sldChg chg="addSp delSp modSp del">
        <pc:chgData name="PRATHEEKA THUMMALA" userId="a9699474d93becc4" providerId="Windows Live" clId="Web-{1A55FFDE-5E77-40C2-A7E6-3115463522F1}" dt="2022-05-06T00:27:35.983" v="63"/>
        <pc:sldMkLst>
          <pc:docMk/>
          <pc:sldMk cId="729962400" sldId="285"/>
        </pc:sldMkLst>
        <pc:spChg chg="add mod">
          <ac:chgData name="PRATHEEKA THUMMALA" userId="a9699474d93becc4" providerId="Windows Live" clId="Web-{1A55FFDE-5E77-40C2-A7E6-3115463522F1}" dt="2022-05-06T00:27:21.233" v="58"/>
          <ac:spMkLst>
            <pc:docMk/>
            <pc:sldMk cId="729962400" sldId="285"/>
            <ac:spMk id="3" creationId="{2A270229-B77E-1021-88D3-815ABA62A227}"/>
          </ac:spMkLst>
        </pc:spChg>
        <pc:picChg chg="del">
          <ac:chgData name="PRATHEEKA THUMMALA" userId="a9699474d93becc4" providerId="Windows Live" clId="Web-{1A55FFDE-5E77-40C2-A7E6-3115463522F1}" dt="2022-05-06T00:27:21.233" v="58"/>
          <ac:picMkLst>
            <pc:docMk/>
            <pc:sldMk cId="729962400" sldId="285"/>
            <ac:picMk id="4" creationId="{CEDE596D-E757-30CE-2AC4-6B83208069F0}"/>
          </ac:picMkLst>
        </pc:picChg>
      </pc:sldChg>
      <pc:sldChg chg="addSp delSp modSp">
        <pc:chgData name="PRATHEEKA THUMMALA" userId="a9699474d93becc4" providerId="Windows Live" clId="Web-{1A55FFDE-5E77-40C2-A7E6-3115463522F1}" dt="2022-05-06T01:16:42.353" v="893" actId="14100"/>
        <pc:sldMkLst>
          <pc:docMk/>
          <pc:sldMk cId="1602264895" sldId="286"/>
        </pc:sldMkLst>
        <pc:spChg chg="add del mod">
          <ac:chgData name="PRATHEEKA THUMMALA" userId="a9699474d93becc4" providerId="Windows Live" clId="Web-{1A55FFDE-5E77-40C2-A7E6-3115463522F1}" dt="2022-05-06T00:26:03.137" v="36"/>
          <ac:spMkLst>
            <pc:docMk/>
            <pc:sldMk cId="1602264895" sldId="286"/>
            <ac:spMk id="4" creationId="{FEB9A226-FF15-7844-4C7F-191BA28ECB63}"/>
          </ac:spMkLst>
        </pc:spChg>
        <pc:spChg chg="add mod">
          <ac:chgData name="PRATHEEKA THUMMALA" userId="a9699474d93becc4" providerId="Windows Live" clId="Web-{1A55FFDE-5E77-40C2-A7E6-3115463522F1}" dt="2022-05-06T01:16:42.353" v="893" actId="14100"/>
          <ac:spMkLst>
            <pc:docMk/>
            <pc:sldMk cId="1602264895" sldId="286"/>
            <ac:spMk id="6" creationId="{AEA4C87D-96EE-7589-54A6-645DB6356993}"/>
          </ac:spMkLst>
        </pc:spChg>
        <pc:picChg chg="add mod">
          <ac:chgData name="PRATHEEKA THUMMALA" userId="a9699474d93becc4" providerId="Windows Live" clId="Web-{1A55FFDE-5E77-40C2-A7E6-3115463522F1}" dt="2022-05-06T00:26:18.309" v="42" actId="1076"/>
          <ac:picMkLst>
            <pc:docMk/>
            <pc:sldMk cId="1602264895" sldId="286"/>
            <ac:picMk id="5" creationId="{73769211-510B-DEB3-571F-6430DF2ADF50}"/>
          </ac:picMkLst>
        </pc:picChg>
        <pc:picChg chg="del">
          <ac:chgData name="PRATHEEKA THUMMALA" userId="a9699474d93becc4" providerId="Windows Live" clId="Web-{1A55FFDE-5E77-40C2-A7E6-3115463522F1}" dt="2022-05-06T00:25:55.043" v="33"/>
          <ac:picMkLst>
            <pc:docMk/>
            <pc:sldMk cId="1602264895" sldId="286"/>
            <ac:picMk id="9" creationId="{9D9BFF75-5CB8-491B-2717-23EEFEE188D4}"/>
          </ac:picMkLst>
        </pc:picChg>
      </pc:sldChg>
      <pc:sldChg chg="del">
        <pc:chgData name="PRATHEEKA THUMMALA" userId="a9699474d93becc4" providerId="Windows Live" clId="Web-{1A55FFDE-5E77-40C2-A7E6-3115463522F1}" dt="2022-05-06T00:26:21.919" v="43"/>
        <pc:sldMkLst>
          <pc:docMk/>
          <pc:sldMk cId="851046949" sldId="287"/>
        </pc:sldMkLst>
      </pc:sldChg>
      <pc:sldChg chg="modSp del">
        <pc:chgData name="PRATHEEKA THUMMALA" userId="a9699474d93becc4" providerId="Windows Live" clId="Web-{1A55FFDE-5E77-40C2-A7E6-3115463522F1}" dt="2022-05-06T01:19:44.202" v="938"/>
        <pc:sldMkLst>
          <pc:docMk/>
          <pc:sldMk cId="2375479386" sldId="288"/>
        </pc:sldMkLst>
        <pc:picChg chg="mod">
          <ac:chgData name="PRATHEEKA THUMMALA" userId="a9699474d93becc4" providerId="Windows Live" clId="Web-{1A55FFDE-5E77-40C2-A7E6-3115463522F1}" dt="2022-05-06T00:28:07.859" v="68" actId="14100"/>
          <ac:picMkLst>
            <pc:docMk/>
            <pc:sldMk cId="2375479386" sldId="288"/>
            <ac:picMk id="11" creationId="{5C0BFB68-C76F-2AA7-E6FD-A0A3CE8E1C7B}"/>
          </ac:picMkLst>
        </pc:picChg>
      </pc:sldChg>
      <pc:sldChg chg="modSp">
        <pc:chgData name="PRATHEEKA THUMMALA" userId="a9699474d93becc4" providerId="Windows Live" clId="Web-{1A55FFDE-5E77-40C2-A7E6-3115463522F1}" dt="2022-05-06T01:21:46.986" v="947" actId="20577"/>
        <pc:sldMkLst>
          <pc:docMk/>
          <pc:sldMk cId="2848184054" sldId="289"/>
        </pc:sldMkLst>
        <pc:spChg chg="mod">
          <ac:chgData name="PRATHEEKA THUMMALA" userId="a9699474d93becc4" providerId="Windows Live" clId="Web-{1A55FFDE-5E77-40C2-A7E6-3115463522F1}" dt="2022-05-06T01:21:46.986" v="947" actId="20577"/>
          <ac:spMkLst>
            <pc:docMk/>
            <pc:sldMk cId="2848184054" sldId="289"/>
            <ac:spMk id="4" creationId="{4A3FAE03-95DB-2362-61B4-37A888167EBC}"/>
          </ac:spMkLst>
        </pc:spChg>
      </pc:sldChg>
      <pc:sldChg chg="addSp modSp add replId">
        <pc:chgData name="PRATHEEKA THUMMALA" userId="a9699474d93becc4" providerId="Windows Live" clId="Web-{1A55FFDE-5E77-40C2-A7E6-3115463522F1}" dt="2022-05-06T01:15:47.679" v="885"/>
        <pc:sldMkLst>
          <pc:docMk/>
          <pc:sldMk cId="4139645428" sldId="292"/>
        </pc:sldMkLst>
        <pc:spChg chg="add mod">
          <ac:chgData name="PRATHEEKA THUMMALA" userId="a9699474d93becc4" providerId="Windows Live" clId="Web-{1A55FFDE-5E77-40C2-A7E6-3115463522F1}" dt="2022-05-06T01:15:47.679" v="885"/>
          <ac:spMkLst>
            <pc:docMk/>
            <pc:sldMk cId="4139645428" sldId="292"/>
            <ac:spMk id="3" creationId="{04535078-98E2-5664-EF69-B1590AE32AEA}"/>
          </ac:spMkLst>
        </pc:spChg>
      </pc:sldChg>
      <pc:sldChg chg="delSp modSp new">
        <pc:chgData name="PRATHEEKA THUMMALA" userId="a9699474d93becc4" providerId="Windows Live" clId="Web-{1A55FFDE-5E77-40C2-A7E6-3115463522F1}" dt="2022-05-06T00:29:11.439" v="88" actId="20577"/>
        <pc:sldMkLst>
          <pc:docMk/>
          <pc:sldMk cId="1520567750" sldId="293"/>
        </pc:sldMkLst>
        <pc:spChg chg="del">
          <ac:chgData name="PRATHEEKA THUMMALA" userId="a9699474d93becc4" providerId="Windows Live" clId="Web-{1A55FFDE-5E77-40C2-A7E6-3115463522F1}" dt="2022-05-06T00:29:04.220" v="84"/>
          <ac:spMkLst>
            <pc:docMk/>
            <pc:sldMk cId="1520567750" sldId="293"/>
            <ac:spMk id="2" creationId="{172C157A-6432-3439-8C0D-4652A010D068}"/>
          </ac:spMkLst>
        </pc:spChg>
        <pc:spChg chg="mod">
          <ac:chgData name="PRATHEEKA THUMMALA" userId="a9699474d93becc4" providerId="Windows Live" clId="Web-{1A55FFDE-5E77-40C2-A7E6-3115463522F1}" dt="2022-05-06T00:29:11.439" v="88" actId="20577"/>
          <ac:spMkLst>
            <pc:docMk/>
            <pc:sldMk cId="1520567750" sldId="293"/>
            <ac:spMk id="3" creationId="{42A5EA10-F5E5-0703-C9ED-498E9DC31DF9}"/>
          </ac:spMkLst>
        </pc:spChg>
      </pc:sldChg>
    </pc:docChg>
  </pc:docChgLst>
  <pc:docChgLst>
    <pc:chgData name="Guest User" providerId="Windows Live" clId="Web-{E6EB177A-9470-41FA-9A1E-1A145359D901}"/>
    <pc:docChg chg="modSld">
      <pc:chgData name="Guest User" userId="" providerId="Windows Live" clId="Web-{E6EB177A-9470-41FA-9A1E-1A145359D901}" dt="2022-05-06T00:40:41.785" v="0" actId="14100"/>
      <pc:docMkLst>
        <pc:docMk/>
      </pc:docMkLst>
      <pc:sldChg chg="modSp">
        <pc:chgData name="Guest User" userId="" providerId="Windows Live" clId="Web-{E6EB177A-9470-41FA-9A1E-1A145359D901}" dt="2022-05-06T00:40:41.785" v="0" actId="14100"/>
        <pc:sldMkLst>
          <pc:docMk/>
          <pc:sldMk cId="3302901650" sldId="268"/>
        </pc:sldMkLst>
        <pc:picChg chg="mod">
          <ac:chgData name="Guest User" userId="" providerId="Windows Live" clId="Web-{E6EB177A-9470-41FA-9A1E-1A145359D901}" dt="2022-05-06T00:40:41.785" v="0" actId="14100"/>
          <ac:picMkLst>
            <pc:docMk/>
            <pc:sldMk cId="3302901650" sldId="268"/>
            <ac:picMk id="4" creationId="{A8869B62-92F8-3632-B77E-00D5FA4502D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inyurl.com/472bjvn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blogs/big-data/a-public-data-lake-for-analysis-of-covid-19-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ratheeka-26/GROUP1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76BF28-4FEE-317A-00CC-264C0B405FE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6" y="9"/>
            <a:ext cx="12191999" cy="6897405"/>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2473" y="2298292"/>
            <a:ext cx="10058400" cy="285369"/>
          </a:xfrm>
          <a:effectLst>
            <a:outerShdw blurRad="50800" dist="38100" dir="2700000" algn="tl" rotWithShape="0">
              <a:prstClr val="black">
                <a:alpha val="40000"/>
              </a:prstClr>
            </a:outerShdw>
          </a:effectLst>
        </p:spPr>
        <p:txBody>
          <a:bodyPr>
            <a:normAutofit fontScale="90000"/>
          </a:bodyPr>
          <a:lstStyle/>
          <a:p>
            <a:r>
              <a:rPr lang="en-US" b="1">
                <a:solidFill>
                  <a:srgbClr val="FFFFFF"/>
                </a:solidFill>
                <a:latin typeface="Times New Roman"/>
                <a:cs typeface="Calibri Light"/>
              </a:rPr>
              <a:t>BIG DATA ANALYTICS PROJECT PRESENTATION</a:t>
            </a:r>
            <a:br>
              <a:rPr lang="en-US" b="1">
                <a:solidFill>
                  <a:srgbClr val="FFFFFF"/>
                </a:solidFill>
                <a:latin typeface="Times New Roman"/>
                <a:cs typeface="Calibri Light"/>
              </a:rPr>
            </a:br>
            <a:r>
              <a:rPr lang="en-US" b="1">
                <a:solidFill>
                  <a:srgbClr val="FFFFFF"/>
                </a:solidFill>
                <a:latin typeface="Times New Roman"/>
                <a:cs typeface="Calibri Light"/>
              </a:rPr>
              <a:t>GROUP-15</a:t>
            </a:r>
          </a:p>
        </p:txBody>
      </p:sp>
      <p:sp>
        <p:nvSpPr>
          <p:cNvPr id="3" name="Subtitle 2"/>
          <p:cNvSpPr>
            <a:spLocks noGrp="1"/>
          </p:cNvSpPr>
          <p:nvPr>
            <p:ph type="subTitle" idx="1"/>
          </p:nvPr>
        </p:nvSpPr>
        <p:spPr>
          <a:xfrm>
            <a:off x="1100051" y="3509987"/>
            <a:ext cx="10846675" cy="2685590"/>
          </a:xfrm>
          <a:effectLst>
            <a:outerShdw blurRad="50800" dist="38100" dir="2700000" algn="tl" rotWithShape="0">
              <a:prstClr val="black">
                <a:alpha val="40000"/>
              </a:prstClr>
            </a:outerShdw>
          </a:effectLst>
        </p:spPr>
        <p:txBody>
          <a:bodyPr vert="horz" lIns="91440" tIns="45720" rIns="91440" bIns="45720" rtlCol="0" anchor="t">
            <a:noAutofit/>
          </a:bodyPr>
          <a:lstStyle/>
          <a:p>
            <a:pPr algn="r"/>
            <a:r>
              <a:rPr lang="en-US" sz="1600" b="1">
                <a:solidFill>
                  <a:schemeClr val="bg1"/>
                </a:solidFill>
                <a:latin typeface="Times New Roman"/>
                <a:ea typeface="+mn-lt"/>
                <a:cs typeface="+mn-lt"/>
              </a:rPr>
              <a:t>TEAM MEMBERS:</a:t>
            </a:r>
          </a:p>
          <a:p>
            <a:pPr algn="r"/>
            <a:r>
              <a:rPr lang="en-US" sz="1600" b="1">
                <a:solidFill>
                  <a:schemeClr val="bg1"/>
                </a:solidFill>
                <a:latin typeface="Times New Roman"/>
                <a:ea typeface="+mn-lt"/>
                <a:cs typeface="+mn-lt"/>
              </a:rPr>
              <a:t>MRUNAL TILEKAR - 801257239</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PRATHEEKA THUMMALA - 801255442</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SHIVANJANI PATHIPAKA - 801259672</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SREELEKHA PASIKANTI - 801209427</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VINEELA PUNURU - 801263256</a:t>
            </a:r>
            <a:endParaRPr lang="en-US" sz="1600" b="1">
              <a:solidFill>
                <a:schemeClr val="bg1"/>
              </a:solidFill>
              <a:latin typeface="Times New Roman"/>
              <a:cs typeface="Calibri" panose="020F0502020204030204"/>
            </a:endParaRPr>
          </a:p>
          <a:p>
            <a:endParaRPr lang="en-US" sz="800">
              <a:solidFill>
                <a:srgbClr val="FFFFFF"/>
              </a:solidFill>
              <a:cs typeface="Calibri"/>
            </a:endParaRPr>
          </a:p>
        </p:txBody>
      </p:sp>
      <p:sp>
        <p:nvSpPr>
          <p:cNvPr id="4" name="TextBox 3">
            <a:extLst>
              <a:ext uri="{FF2B5EF4-FFF2-40B4-BE49-F238E27FC236}">
                <a16:creationId xmlns:a16="http://schemas.microsoft.com/office/drawing/2014/main" id="{F0C37FAC-43F0-875A-D85D-6972AA8C8804}"/>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A8869B62-92F8-3632-B77E-00D5FA4502D7}"/>
              </a:ext>
            </a:extLst>
          </p:cNvPr>
          <p:cNvPicPr>
            <a:picLocks noGrp="1" noChangeAspect="1"/>
          </p:cNvPicPr>
          <p:nvPr>
            <p:ph idx="1"/>
          </p:nvPr>
        </p:nvPicPr>
        <p:blipFill rotWithShape="1">
          <a:blip r:embed="rId2"/>
          <a:srcRect t="27225" r="264" b="524"/>
          <a:stretch/>
        </p:blipFill>
        <p:spPr>
          <a:xfrm>
            <a:off x="1466424" y="1720522"/>
            <a:ext cx="9929210" cy="3628017"/>
          </a:xfrm>
        </p:spPr>
      </p:pic>
      <p:sp>
        <p:nvSpPr>
          <p:cNvPr id="2" name="TextBox 1">
            <a:extLst>
              <a:ext uri="{FF2B5EF4-FFF2-40B4-BE49-F238E27FC236}">
                <a16:creationId xmlns:a16="http://schemas.microsoft.com/office/drawing/2014/main" id="{BFFC18D0-A348-5478-D518-94B3E6F7B985}"/>
              </a:ext>
            </a:extLst>
          </p:cNvPr>
          <p:cNvSpPr txBox="1"/>
          <p:nvPr/>
        </p:nvSpPr>
        <p:spPr>
          <a:xfrm>
            <a:off x="1334814" y="664779"/>
            <a:ext cx="72363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Scatter Plot of positive cases and number of people hospitalized</a:t>
            </a:r>
          </a:p>
        </p:txBody>
      </p:sp>
    </p:spTree>
    <p:extLst>
      <p:ext uri="{BB962C8B-B14F-4D97-AF65-F5344CB8AC3E}">
        <p14:creationId xmlns:p14="http://schemas.microsoft.com/office/powerpoint/2010/main" val="330290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AED3E-6B6E-A475-0D7E-0617C704A409}"/>
              </a:ext>
            </a:extLst>
          </p:cNvPr>
          <p:cNvSpPr>
            <a:spLocks noGrp="1"/>
          </p:cNvSpPr>
          <p:nvPr>
            <p:ph type="title"/>
          </p:nvPr>
        </p:nvSpPr>
        <p:spPr>
          <a:xfrm>
            <a:off x="479860" y="2439303"/>
            <a:ext cx="3201366" cy="865016"/>
          </a:xfrm>
        </p:spPr>
        <p:txBody>
          <a:bodyPr anchor="b">
            <a:normAutofit/>
          </a:bodyPr>
          <a:lstStyle/>
          <a:p>
            <a:pPr algn="r"/>
            <a:r>
              <a:rPr lang="en-US" sz="3700" b="1">
                <a:solidFill>
                  <a:srgbClr val="FFFFFF"/>
                </a:solidFill>
                <a:latin typeface="Times New Roman"/>
                <a:cs typeface="Calibri Light"/>
              </a:rPr>
              <a:t>DASHBOARD</a:t>
            </a:r>
            <a:endParaRPr lang="en-US" sz="3700" b="1">
              <a:solidFill>
                <a:srgbClr val="FFFFFF"/>
              </a:solidFill>
              <a:latin typeface="Times New Roman"/>
            </a:endParaRPr>
          </a:p>
        </p:txBody>
      </p:sp>
      <p:sp>
        <p:nvSpPr>
          <p:cNvPr id="3" name="Content Placeholder 2">
            <a:extLst>
              <a:ext uri="{FF2B5EF4-FFF2-40B4-BE49-F238E27FC236}">
                <a16:creationId xmlns:a16="http://schemas.microsoft.com/office/drawing/2014/main" id="{2088C9EF-691D-EBD5-4950-8C70A7D56B28}"/>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mn-lt"/>
                <a:hlinkClick r:id="rId2"/>
              </a:rPr>
              <a:t>https://tinyurl.com/472bjvn6</a:t>
            </a:r>
            <a:endParaRPr lang="en-US" sz="2000">
              <a:latin typeface="Calibri" panose="020F0502020204030204"/>
              <a:ea typeface="+mn-lt"/>
              <a:cs typeface="+mn-lt"/>
            </a:endParaRPr>
          </a:p>
          <a:p>
            <a:endParaRPr lang="en-US" sz="2000">
              <a:cs typeface="Calibri"/>
            </a:endParaRPr>
          </a:p>
        </p:txBody>
      </p:sp>
    </p:spTree>
    <p:extLst>
      <p:ext uri="{BB962C8B-B14F-4D97-AF65-F5344CB8AC3E}">
        <p14:creationId xmlns:p14="http://schemas.microsoft.com/office/powerpoint/2010/main" val="49848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8B8FCA-8B9F-4EF5-E744-813A63967FE8}"/>
              </a:ext>
            </a:extLst>
          </p:cNvPr>
          <p:cNvSpPr>
            <a:spLocks noGrp="1"/>
          </p:cNvSpPr>
          <p:nvPr>
            <p:ph type="title"/>
          </p:nvPr>
        </p:nvSpPr>
        <p:spPr>
          <a:xfrm>
            <a:off x="292179" y="2767106"/>
            <a:ext cx="3603414" cy="1534769"/>
          </a:xfrm>
        </p:spPr>
        <p:txBody>
          <a:bodyPr vert="horz" lIns="91440" tIns="45720" rIns="91440" bIns="45720" rtlCol="0" anchor="t">
            <a:normAutofit/>
          </a:bodyPr>
          <a:lstStyle/>
          <a:p>
            <a:pPr algn="r"/>
            <a:r>
              <a:rPr lang="en-US" sz="3700" b="1" kern="1200">
                <a:solidFill>
                  <a:srgbClr val="FFFFFF"/>
                </a:solidFill>
                <a:latin typeface="Times New Roman"/>
                <a:cs typeface="Times New Roman"/>
              </a:rPr>
              <a:t>DATA PREPARATION</a:t>
            </a:r>
            <a:endParaRPr lang="en-US"/>
          </a:p>
        </p:txBody>
      </p:sp>
      <p:pic>
        <p:nvPicPr>
          <p:cNvPr id="4" name="Picture 4" descr="Table&#10;&#10;Description automatically generated">
            <a:extLst>
              <a:ext uri="{FF2B5EF4-FFF2-40B4-BE49-F238E27FC236}">
                <a16:creationId xmlns:a16="http://schemas.microsoft.com/office/drawing/2014/main" id="{5093A0A4-179E-0AFD-E49C-2BE824995338}"/>
              </a:ext>
            </a:extLst>
          </p:cNvPr>
          <p:cNvPicPr>
            <a:picLocks noGrp="1" noChangeAspect="1"/>
          </p:cNvPicPr>
          <p:nvPr>
            <p:ph idx="1"/>
          </p:nvPr>
        </p:nvPicPr>
        <p:blipFill>
          <a:blip r:embed="rId2"/>
          <a:stretch>
            <a:fillRect/>
          </a:stretch>
        </p:blipFill>
        <p:spPr>
          <a:xfrm>
            <a:off x="4147704" y="1812239"/>
            <a:ext cx="7935196" cy="3772176"/>
          </a:xfrm>
          <a:prstGeom prst="rect">
            <a:avLst/>
          </a:prstGeom>
        </p:spPr>
      </p:pic>
    </p:spTree>
    <p:extLst>
      <p:ext uri="{BB962C8B-B14F-4D97-AF65-F5344CB8AC3E}">
        <p14:creationId xmlns:p14="http://schemas.microsoft.com/office/powerpoint/2010/main" val="83281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10C9A967-158E-9F2D-6B94-9354F14E96AB}"/>
              </a:ext>
            </a:extLst>
          </p:cNvPr>
          <p:cNvPicPr>
            <a:picLocks noGrp="1" noChangeAspect="1"/>
          </p:cNvPicPr>
          <p:nvPr>
            <p:ph idx="1"/>
          </p:nvPr>
        </p:nvPicPr>
        <p:blipFill>
          <a:blip r:embed="rId2"/>
          <a:stretch>
            <a:fillRect/>
          </a:stretch>
        </p:blipFill>
        <p:spPr>
          <a:xfrm>
            <a:off x="1094798" y="945384"/>
            <a:ext cx="10015540" cy="4798026"/>
          </a:xfrm>
        </p:spPr>
      </p:pic>
    </p:spTree>
    <p:extLst>
      <p:ext uri="{BB962C8B-B14F-4D97-AF65-F5344CB8AC3E}">
        <p14:creationId xmlns:p14="http://schemas.microsoft.com/office/powerpoint/2010/main" val="243537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729481" y="2386751"/>
            <a:ext cx="2951745" cy="1219737"/>
          </a:xfrm>
        </p:spPr>
        <p:txBody>
          <a:bodyPr anchor="b">
            <a:normAutofit/>
          </a:bodyPr>
          <a:lstStyle/>
          <a:p>
            <a:pPr algn="r"/>
            <a:r>
              <a:rPr lang="en-US" sz="3700" b="1">
                <a:solidFill>
                  <a:srgbClr val="FFFFFF"/>
                </a:solidFill>
                <a:latin typeface="Times New Roman"/>
                <a:cs typeface="Calibri Light"/>
              </a:rPr>
              <a:t> </a:t>
            </a:r>
            <a:br>
              <a:rPr lang="en-US" sz="3700" b="1">
                <a:solidFill>
                  <a:srgbClr val="FFFFFF"/>
                </a:solidFill>
                <a:latin typeface="Times New Roman"/>
                <a:cs typeface="Calibri Light"/>
              </a:rPr>
            </a:br>
            <a:r>
              <a:rPr lang="en-US" sz="3700" b="1">
                <a:solidFill>
                  <a:srgbClr val="FFFFFF"/>
                </a:solidFill>
                <a:latin typeface="Times New Roman"/>
                <a:cs typeface="Calibri Light"/>
              </a:rPr>
              <a:t>ANALYTICS</a:t>
            </a:r>
            <a:endParaRPr lang="en-US" sz="3700" b="1">
              <a:solidFill>
                <a:srgbClr val="FFFFFF"/>
              </a:solidFill>
              <a:latin typeface="Times New Roman"/>
              <a:cs typeface="Times New Roman"/>
            </a:endParaRPr>
          </a:p>
        </p:txBody>
      </p:sp>
      <p:sp>
        <p:nvSpPr>
          <p:cNvPr id="5" name="Content Placeholder 4">
            <a:extLst>
              <a:ext uri="{FF2B5EF4-FFF2-40B4-BE49-F238E27FC236}">
                <a16:creationId xmlns:a16="http://schemas.microsoft.com/office/drawing/2014/main" id="{F6373895-E19C-84E4-EDA2-E7A9E60EA6D1}"/>
              </a:ext>
            </a:extLst>
          </p:cNvPr>
          <p:cNvSpPr>
            <a:spLocks noGrp="1"/>
          </p:cNvSpPr>
          <p:nvPr>
            <p:ph idx="1"/>
          </p:nvPr>
        </p:nvSpPr>
        <p:spPr>
          <a:xfrm>
            <a:off x="5843752" y="2193486"/>
            <a:ext cx="3841532" cy="2170442"/>
          </a:xfrm>
        </p:spPr>
        <p:txBody>
          <a:bodyPr vert="horz" lIns="91440" tIns="45720" rIns="91440" bIns="45720" rtlCol="0" anchor="t">
            <a:normAutofit/>
          </a:bodyPr>
          <a:lstStyle/>
          <a:p>
            <a:r>
              <a:rPr lang="en-US" sz="2000">
                <a:latin typeface="Times New Roman"/>
                <a:cs typeface="Calibri"/>
              </a:rPr>
              <a:t>Date Wise Analysis</a:t>
            </a:r>
          </a:p>
          <a:p>
            <a:r>
              <a:rPr lang="en-US" sz="2000">
                <a:latin typeface="Times New Roman"/>
                <a:cs typeface="Calibri"/>
              </a:rPr>
              <a:t>State Wise Analysis</a:t>
            </a:r>
          </a:p>
          <a:p>
            <a:r>
              <a:rPr lang="en-US" sz="2000">
                <a:latin typeface="Times New Roman"/>
                <a:cs typeface="Calibri"/>
              </a:rPr>
              <a:t>Clustering Analysis</a:t>
            </a:r>
          </a:p>
          <a:p>
            <a:r>
              <a:rPr lang="en-US" sz="2000">
                <a:latin typeface="Times New Roman"/>
                <a:cs typeface="Calibri"/>
              </a:rPr>
              <a:t>Analysis for a particular state NC</a:t>
            </a:r>
          </a:p>
        </p:txBody>
      </p:sp>
    </p:spTree>
    <p:extLst>
      <p:ext uri="{BB962C8B-B14F-4D97-AF65-F5344CB8AC3E}">
        <p14:creationId xmlns:p14="http://schemas.microsoft.com/office/powerpoint/2010/main" val="45086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DATE WISE </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4" name="Picture 4" descr="Chart, histogram&#10;&#10;Description automatically generated">
            <a:extLst>
              <a:ext uri="{FF2B5EF4-FFF2-40B4-BE49-F238E27FC236}">
                <a16:creationId xmlns:a16="http://schemas.microsoft.com/office/drawing/2014/main" id="{8D64C4FB-C282-BF20-99A9-57200F6C5FE5}"/>
              </a:ext>
            </a:extLst>
          </p:cNvPr>
          <p:cNvPicPr>
            <a:picLocks noGrp="1" noChangeAspect="1"/>
          </p:cNvPicPr>
          <p:nvPr>
            <p:ph idx="1"/>
          </p:nvPr>
        </p:nvPicPr>
        <p:blipFill>
          <a:blip r:embed="rId2"/>
          <a:stretch>
            <a:fillRect/>
          </a:stretch>
        </p:blipFill>
        <p:spPr>
          <a:xfrm>
            <a:off x="4744569" y="1762222"/>
            <a:ext cx="6555347" cy="3478219"/>
          </a:xfrm>
        </p:spPr>
      </p:pic>
      <p:sp>
        <p:nvSpPr>
          <p:cNvPr id="3" name="TextBox 2">
            <a:extLst>
              <a:ext uri="{FF2B5EF4-FFF2-40B4-BE49-F238E27FC236}">
                <a16:creationId xmlns:a16="http://schemas.microsoft.com/office/drawing/2014/main" id="{8D8FABB8-E429-6037-1FE0-0E0C6698C3BD}"/>
              </a:ext>
            </a:extLst>
          </p:cNvPr>
          <p:cNvSpPr txBox="1"/>
          <p:nvPr/>
        </p:nvSpPr>
        <p:spPr>
          <a:xfrm>
            <a:off x="5368159" y="612228"/>
            <a:ext cx="60014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plot shows the date wise analysis of the total number of active cases throughout the year. </a:t>
            </a:r>
          </a:p>
        </p:txBody>
      </p:sp>
    </p:spTree>
    <p:extLst>
      <p:ext uri="{BB962C8B-B14F-4D97-AF65-F5344CB8AC3E}">
        <p14:creationId xmlns:p14="http://schemas.microsoft.com/office/powerpoint/2010/main" val="40457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10;&#10;Description automatically generated">
            <a:extLst>
              <a:ext uri="{FF2B5EF4-FFF2-40B4-BE49-F238E27FC236}">
                <a16:creationId xmlns:a16="http://schemas.microsoft.com/office/drawing/2014/main" id="{9FCFFB33-ABFD-6B76-4F43-6E61AC7C1DE3}"/>
              </a:ext>
            </a:extLst>
          </p:cNvPr>
          <p:cNvPicPr>
            <a:picLocks noGrp="1" noChangeAspect="1"/>
          </p:cNvPicPr>
          <p:nvPr>
            <p:ph idx="1"/>
          </p:nvPr>
        </p:nvPicPr>
        <p:blipFill rotWithShape="1">
          <a:blip r:embed="rId2"/>
          <a:srcRect t="8204" r="170" b="222"/>
          <a:stretch/>
        </p:blipFill>
        <p:spPr>
          <a:xfrm>
            <a:off x="1574081" y="1510315"/>
            <a:ext cx="8452647" cy="5114227"/>
          </a:xfrm>
        </p:spPr>
      </p:pic>
      <p:sp>
        <p:nvSpPr>
          <p:cNvPr id="2" name="TextBox 1">
            <a:extLst>
              <a:ext uri="{FF2B5EF4-FFF2-40B4-BE49-F238E27FC236}">
                <a16:creationId xmlns:a16="http://schemas.microsoft.com/office/drawing/2014/main" id="{411A3418-350E-B595-021D-FDE3AC2D5956}"/>
              </a:ext>
            </a:extLst>
          </p:cNvPr>
          <p:cNvSpPr txBox="1"/>
          <p:nvPr/>
        </p:nvSpPr>
        <p:spPr>
          <a:xfrm>
            <a:off x="1650125" y="454573"/>
            <a:ext cx="90231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These plots show the date wise analysis of the recovery rate and mortality rate throughout the year. </a:t>
            </a:r>
          </a:p>
        </p:txBody>
      </p:sp>
    </p:spTree>
    <p:extLst>
      <p:ext uri="{BB962C8B-B14F-4D97-AF65-F5344CB8AC3E}">
        <p14:creationId xmlns:p14="http://schemas.microsoft.com/office/powerpoint/2010/main" val="125962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2437316D-96F8-0B95-0811-2690DA25932E}"/>
              </a:ext>
            </a:extLst>
          </p:cNvPr>
          <p:cNvPicPr>
            <a:picLocks noGrp="1" noChangeAspect="1"/>
          </p:cNvPicPr>
          <p:nvPr>
            <p:ph idx="1"/>
          </p:nvPr>
        </p:nvPicPr>
        <p:blipFill>
          <a:blip r:embed="rId2"/>
          <a:stretch>
            <a:fillRect/>
          </a:stretch>
        </p:blipFill>
        <p:spPr>
          <a:xfrm>
            <a:off x="2221102" y="1654832"/>
            <a:ext cx="7657829" cy="4666647"/>
          </a:xfrm>
        </p:spPr>
      </p:pic>
      <p:sp>
        <p:nvSpPr>
          <p:cNvPr id="2" name="TextBox 1">
            <a:extLst>
              <a:ext uri="{FF2B5EF4-FFF2-40B4-BE49-F238E27FC236}">
                <a16:creationId xmlns:a16="http://schemas.microsoft.com/office/drawing/2014/main" id="{C61FD140-CDB1-2792-9BE3-C6C2C333B6D5}"/>
              </a:ext>
            </a:extLst>
          </p:cNvPr>
          <p:cNvSpPr txBox="1"/>
          <p:nvPr/>
        </p:nvSpPr>
        <p:spPr>
          <a:xfrm>
            <a:off x="1216573" y="691055"/>
            <a:ext cx="100741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plot shows in detail the average increase in the number of positive cases, recovered cases and deaths every day in each month. </a:t>
            </a:r>
          </a:p>
        </p:txBody>
      </p:sp>
    </p:spTree>
    <p:extLst>
      <p:ext uri="{BB962C8B-B14F-4D97-AF65-F5344CB8AC3E}">
        <p14:creationId xmlns:p14="http://schemas.microsoft.com/office/powerpoint/2010/main" val="201219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STATE WISE</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6" name="Picture 6" descr="Chart, bar chart&#10;&#10;Description automatically generated">
            <a:extLst>
              <a:ext uri="{FF2B5EF4-FFF2-40B4-BE49-F238E27FC236}">
                <a16:creationId xmlns:a16="http://schemas.microsoft.com/office/drawing/2014/main" id="{3BAB67EE-696D-DD76-CAC2-3AF603C9B868}"/>
              </a:ext>
            </a:extLst>
          </p:cNvPr>
          <p:cNvPicPr>
            <a:picLocks noGrp="1" noChangeAspect="1"/>
          </p:cNvPicPr>
          <p:nvPr>
            <p:ph idx="1"/>
          </p:nvPr>
        </p:nvPicPr>
        <p:blipFill>
          <a:blip r:embed="rId2"/>
          <a:stretch>
            <a:fillRect/>
          </a:stretch>
        </p:blipFill>
        <p:spPr>
          <a:xfrm>
            <a:off x="5339230" y="1273833"/>
            <a:ext cx="5376095" cy="5376095"/>
          </a:xfrm>
        </p:spPr>
      </p:pic>
      <p:sp>
        <p:nvSpPr>
          <p:cNvPr id="3" name="TextBox 2">
            <a:extLst>
              <a:ext uri="{FF2B5EF4-FFF2-40B4-BE49-F238E27FC236}">
                <a16:creationId xmlns:a16="http://schemas.microsoft.com/office/drawing/2014/main" id="{DDD74C3F-2ECE-0BEA-02E1-513B8886400A}"/>
              </a:ext>
            </a:extLst>
          </p:cNvPr>
          <p:cNvSpPr txBox="1"/>
          <p:nvPr/>
        </p:nvSpPr>
        <p:spPr>
          <a:xfrm>
            <a:off x="4264573" y="402021"/>
            <a:ext cx="7722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plots show the highest number of </a:t>
            </a:r>
            <a:r>
              <a:rPr lang="en-US" err="1"/>
              <a:t>TotalTestsViral</a:t>
            </a:r>
            <a:r>
              <a:rPr lang="en-US"/>
              <a:t>, </a:t>
            </a:r>
            <a:r>
              <a:rPr lang="en-US" err="1"/>
              <a:t>PositiveTestsViral</a:t>
            </a:r>
            <a:r>
              <a:rPr lang="en-US"/>
              <a:t> and </a:t>
            </a:r>
            <a:r>
              <a:rPr lang="en-US" err="1"/>
              <a:t>NegativeTestsViral</a:t>
            </a:r>
            <a:r>
              <a:rPr lang="en-US"/>
              <a:t> in the Last 24 hours for each state.</a:t>
            </a:r>
            <a:endParaRPr lang="en-US">
              <a:cs typeface="Calibri"/>
            </a:endParaRPr>
          </a:p>
        </p:txBody>
      </p:sp>
    </p:spTree>
    <p:extLst>
      <p:ext uri="{BB962C8B-B14F-4D97-AF65-F5344CB8AC3E}">
        <p14:creationId xmlns:p14="http://schemas.microsoft.com/office/powerpoint/2010/main" val="269042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10;&#10;Description automatically generated">
            <a:extLst>
              <a:ext uri="{FF2B5EF4-FFF2-40B4-BE49-F238E27FC236}">
                <a16:creationId xmlns:a16="http://schemas.microsoft.com/office/drawing/2014/main" id="{E6716774-3911-3ABA-FAE7-B1C13AC10FD8}"/>
              </a:ext>
            </a:extLst>
          </p:cNvPr>
          <p:cNvPicPr>
            <a:picLocks noGrp="1" noChangeAspect="1"/>
          </p:cNvPicPr>
          <p:nvPr>
            <p:ph idx="1"/>
          </p:nvPr>
        </p:nvPicPr>
        <p:blipFill>
          <a:blip r:embed="rId2"/>
          <a:stretch>
            <a:fillRect/>
          </a:stretch>
        </p:blipFill>
        <p:spPr>
          <a:xfrm>
            <a:off x="1087820" y="1949470"/>
            <a:ext cx="10029497" cy="4235027"/>
          </a:xfrm>
        </p:spPr>
      </p:pic>
      <p:sp>
        <p:nvSpPr>
          <p:cNvPr id="2" name="TextBox 1">
            <a:extLst>
              <a:ext uri="{FF2B5EF4-FFF2-40B4-BE49-F238E27FC236}">
                <a16:creationId xmlns:a16="http://schemas.microsoft.com/office/drawing/2014/main" id="{AD9E8B47-68B7-A3EB-DAF5-049F189E5E1E}"/>
              </a:ext>
            </a:extLst>
          </p:cNvPr>
          <p:cNvSpPr txBox="1"/>
          <p:nvPr/>
        </p:nvSpPr>
        <p:spPr>
          <a:xfrm>
            <a:off x="1308538" y="664779"/>
            <a:ext cx="94435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table shows a real time analysis of the data by showing the total number of positive, negative and total tests viral for the states.</a:t>
            </a:r>
          </a:p>
        </p:txBody>
      </p:sp>
    </p:spTree>
    <p:extLst>
      <p:ext uri="{BB962C8B-B14F-4D97-AF65-F5344CB8AC3E}">
        <p14:creationId xmlns:p14="http://schemas.microsoft.com/office/powerpoint/2010/main" val="35190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16-632C-645A-CFE8-3C00D35AF143}"/>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cs typeface="Calibri Light"/>
              </a:rPr>
              <a:t>DATA SELECTION </a:t>
            </a:r>
          </a:p>
        </p:txBody>
      </p:sp>
      <p:sp>
        <p:nvSpPr>
          <p:cNvPr id="3" name="Content Placeholder 2">
            <a:extLst>
              <a:ext uri="{FF2B5EF4-FFF2-40B4-BE49-F238E27FC236}">
                <a16:creationId xmlns:a16="http://schemas.microsoft.com/office/drawing/2014/main" id="{ABC21C7F-A893-AA81-941A-32E9650D246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mn-lt"/>
                <a:hlinkClick r:id="rId2"/>
              </a:rPr>
              <a:t>https://aws.amazon.com/blogs/big-data/a-public-data-lake-for-analysis-of-covid-19-data/</a:t>
            </a:r>
            <a:endParaRPr lang="en-US" sz="2000">
              <a:latin typeface="Times New Roman"/>
              <a:ea typeface="+mn-lt"/>
              <a:cs typeface="+mn-lt"/>
            </a:endParaRPr>
          </a:p>
          <a:p>
            <a:pPr marL="0" indent="0">
              <a:buNone/>
            </a:pPr>
            <a:endParaRPr lang="en-US" sz="2000">
              <a:cs typeface="Calibri"/>
            </a:endParaRPr>
          </a:p>
        </p:txBody>
      </p:sp>
    </p:spTree>
    <p:extLst>
      <p:ext uri="{BB962C8B-B14F-4D97-AF65-F5344CB8AC3E}">
        <p14:creationId xmlns:p14="http://schemas.microsoft.com/office/powerpoint/2010/main" val="12041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CLUSTERING</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17" name="Picture 18" descr="Chart, line chart&#10;&#10;Description automatically generated">
            <a:extLst>
              <a:ext uri="{FF2B5EF4-FFF2-40B4-BE49-F238E27FC236}">
                <a16:creationId xmlns:a16="http://schemas.microsoft.com/office/drawing/2014/main" id="{8A19F4DD-9778-3B59-1927-26639396BF0C}"/>
              </a:ext>
            </a:extLst>
          </p:cNvPr>
          <p:cNvPicPr>
            <a:picLocks noGrp="1" noChangeAspect="1"/>
          </p:cNvPicPr>
          <p:nvPr>
            <p:ph idx="1"/>
          </p:nvPr>
        </p:nvPicPr>
        <p:blipFill>
          <a:blip r:embed="rId2"/>
          <a:stretch>
            <a:fillRect/>
          </a:stretch>
        </p:blipFill>
        <p:spPr>
          <a:xfrm>
            <a:off x="4896343" y="1995133"/>
            <a:ext cx="6143623" cy="3342288"/>
          </a:xfrm>
        </p:spPr>
      </p:pic>
      <p:sp>
        <p:nvSpPr>
          <p:cNvPr id="3" name="TextBox 2">
            <a:extLst>
              <a:ext uri="{FF2B5EF4-FFF2-40B4-BE49-F238E27FC236}">
                <a16:creationId xmlns:a16="http://schemas.microsoft.com/office/drawing/2014/main" id="{BF518833-003F-A976-1214-A8AFFB0A8054}"/>
              </a:ext>
            </a:extLst>
          </p:cNvPr>
          <p:cNvSpPr txBox="1"/>
          <p:nvPr/>
        </p:nvSpPr>
        <p:spPr>
          <a:xfrm>
            <a:off x="4750676" y="638503"/>
            <a:ext cx="6737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plot </a:t>
            </a:r>
            <a:r>
              <a:rPr lang="en-US">
                <a:ea typeface="+mn-lt"/>
                <a:cs typeface="+mn-lt"/>
              </a:rPr>
              <a:t>shows</a:t>
            </a:r>
            <a:r>
              <a:rPr lang="en-US"/>
              <a:t> clustering analysis using the elbow method for  Positive Test Viral Rate and Negative Test Viral Rate.</a:t>
            </a:r>
            <a:endParaRPr lang="en-US">
              <a:cs typeface="Calibri"/>
            </a:endParaRPr>
          </a:p>
        </p:txBody>
      </p:sp>
    </p:spTree>
    <p:extLst>
      <p:ext uri="{BB962C8B-B14F-4D97-AF65-F5344CB8AC3E}">
        <p14:creationId xmlns:p14="http://schemas.microsoft.com/office/powerpoint/2010/main" val="212310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F010BCF2-5C31-FA08-7622-D19B0AC91BAA}"/>
              </a:ext>
            </a:extLst>
          </p:cNvPr>
          <p:cNvPicPr>
            <a:picLocks noGrp="1" noChangeAspect="1"/>
          </p:cNvPicPr>
          <p:nvPr>
            <p:ph idx="1"/>
          </p:nvPr>
        </p:nvPicPr>
        <p:blipFill>
          <a:blip r:embed="rId2"/>
          <a:stretch>
            <a:fillRect/>
          </a:stretch>
        </p:blipFill>
        <p:spPr>
          <a:xfrm>
            <a:off x="2250963" y="1851901"/>
            <a:ext cx="7860868" cy="4325062"/>
          </a:xfrm>
        </p:spPr>
      </p:pic>
      <p:sp>
        <p:nvSpPr>
          <p:cNvPr id="2" name="TextBox 1">
            <a:extLst>
              <a:ext uri="{FF2B5EF4-FFF2-40B4-BE49-F238E27FC236}">
                <a16:creationId xmlns:a16="http://schemas.microsoft.com/office/drawing/2014/main" id="{5F4DEB68-B929-03D0-EAB3-4388796FF025}"/>
              </a:ext>
            </a:extLst>
          </p:cNvPr>
          <p:cNvSpPr txBox="1"/>
          <p:nvPr/>
        </p:nvSpPr>
        <p:spPr>
          <a:xfrm>
            <a:off x="901262" y="769883"/>
            <a:ext cx="10389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table shows a real time analysis of the data by showing the total number of positive, negative and total tests viral along with positive percent viral and negative percent viral for all the states.</a:t>
            </a:r>
            <a:r>
              <a:rPr lang="en-US">
                <a:cs typeface="Calibri"/>
              </a:rPr>
              <a:t>​</a:t>
            </a:r>
            <a:endParaRPr lang="en-US"/>
          </a:p>
        </p:txBody>
      </p:sp>
    </p:spTree>
    <p:extLst>
      <p:ext uri="{BB962C8B-B14F-4D97-AF65-F5344CB8AC3E}">
        <p14:creationId xmlns:p14="http://schemas.microsoft.com/office/powerpoint/2010/main" val="98534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401032" y="2058302"/>
            <a:ext cx="3253918" cy="1679565"/>
          </a:xfrm>
        </p:spPr>
        <p:txBody>
          <a:bodyPr anchor="b">
            <a:normAutofit/>
          </a:bodyPr>
          <a:lstStyle/>
          <a:p>
            <a:pPr algn="r"/>
            <a:r>
              <a:rPr lang="en-US" sz="3700" b="1">
                <a:solidFill>
                  <a:srgbClr val="FFFFFF"/>
                </a:solidFill>
                <a:latin typeface="Times New Roman"/>
                <a:cs typeface="Calibri Light"/>
              </a:rPr>
              <a:t>ANALYSIS FOR THE STATE NC</a:t>
            </a:r>
            <a:endParaRPr lang="en-US" sz="3700" b="1">
              <a:solidFill>
                <a:srgbClr val="FFFFFF"/>
              </a:solidFill>
              <a:latin typeface="Times New Roman"/>
              <a:cs typeface="Times New Roman"/>
            </a:endParaRPr>
          </a:p>
        </p:txBody>
      </p:sp>
      <p:pic>
        <p:nvPicPr>
          <p:cNvPr id="9" name="Picture 10">
            <a:extLst>
              <a:ext uri="{FF2B5EF4-FFF2-40B4-BE49-F238E27FC236}">
                <a16:creationId xmlns:a16="http://schemas.microsoft.com/office/drawing/2014/main" id="{AE0C18A4-7821-3C92-357E-0DBFA88D6ADE}"/>
              </a:ext>
            </a:extLst>
          </p:cNvPr>
          <p:cNvPicPr>
            <a:picLocks noGrp="1" noChangeAspect="1"/>
          </p:cNvPicPr>
          <p:nvPr>
            <p:ph idx="1"/>
          </p:nvPr>
        </p:nvPicPr>
        <p:blipFill rotWithShape="1">
          <a:blip r:embed="rId2"/>
          <a:srcRect t="43590" r="-178" b="256"/>
          <a:stretch/>
        </p:blipFill>
        <p:spPr>
          <a:xfrm>
            <a:off x="4403521" y="1339522"/>
            <a:ext cx="7418323" cy="4487305"/>
          </a:xfrm>
        </p:spPr>
      </p:pic>
      <p:sp>
        <p:nvSpPr>
          <p:cNvPr id="3" name="TextBox 2">
            <a:extLst>
              <a:ext uri="{FF2B5EF4-FFF2-40B4-BE49-F238E27FC236}">
                <a16:creationId xmlns:a16="http://schemas.microsoft.com/office/drawing/2014/main" id="{7B0629F4-F513-C610-AEE7-59B11C35DF0E}"/>
              </a:ext>
            </a:extLst>
          </p:cNvPr>
          <p:cNvSpPr txBox="1"/>
          <p:nvPr/>
        </p:nvSpPr>
        <p:spPr>
          <a:xfrm>
            <a:off x="4356539" y="507124"/>
            <a:ext cx="71575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plot shows positive cases, recovered cases and deaths for state NC</a:t>
            </a:r>
            <a:endParaRPr lang="en-US">
              <a:cs typeface="Calibri"/>
            </a:endParaRPr>
          </a:p>
        </p:txBody>
      </p:sp>
    </p:spTree>
    <p:extLst>
      <p:ext uri="{BB962C8B-B14F-4D97-AF65-F5344CB8AC3E}">
        <p14:creationId xmlns:p14="http://schemas.microsoft.com/office/powerpoint/2010/main" val="271407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256888"/>
            <a:ext cx="3359021" cy="3151013"/>
          </a:xfrm>
        </p:spPr>
        <p:txBody>
          <a:bodyPr anchor="b">
            <a:normAutofit/>
          </a:bodyPr>
          <a:lstStyle/>
          <a:p>
            <a:pPr algn="r"/>
            <a:r>
              <a:rPr lang="en-US" sz="3700" b="1">
                <a:solidFill>
                  <a:schemeClr val="bg1"/>
                </a:solidFill>
                <a:latin typeface="Times New Roman"/>
                <a:cs typeface="Times New Roman"/>
              </a:rPr>
              <a:t>MACHINE LEARNING MODEL</a:t>
            </a:r>
            <a:br>
              <a:rPr lang="en-US" sz="3700" b="1">
                <a:solidFill>
                  <a:schemeClr val="bg1"/>
                </a:solidFill>
                <a:latin typeface="Times New Roman"/>
                <a:cs typeface="Times New Roman"/>
              </a:rPr>
            </a:br>
            <a:endParaRPr lang="en-US" sz="3700" b="1">
              <a:solidFill>
                <a:schemeClr val="bg1"/>
              </a:solidFill>
              <a:latin typeface="Times New Roman"/>
              <a:ea typeface="+mj-lt"/>
              <a:cs typeface="Times New Roman"/>
            </a:endParaRPr>
          </a:p>
          <a:p>
            <a:pPr algn="r"/>
            <a:endParaRPr lang="en-US" sz="3700" b="1">
              <a:solidFill>
                <a:srgbClr val="FFFFFF"/>
              </a:solidFill>
              <a:latin typeface="Times New Roman"/>
              <a:cs typeface="Calibri Light"/>
            </a:endParaRPr>
          </a:p>
        </p:txBody>
      </p:sp>
      <p:sp>
        <p:nvSpPr>
          <p:cNvPr id="4" name="Content Placeholder 3">
            <a:extLst>
              <a:ext uri="{FF2B5EF4-FFF2-40B4-BE49-F238E27FC236}">
                <a16:creationId xmlns:a16="http://schemas.microsoft.com/office/drawing/2014/main" id="{6D9E48FF-164D-72E1-F095-3C24E89A5F3D}"/>
              </a:ext>
            </a:extLst>
          </p:cNvPr>
          <p:cNvSpPr>
            <a:spLocks noGrp="1"/>
          </p:cNvSpPr>
          <p:nvPr>
            <p:ph idx="1"/>
          </p:nvPr>
        </p:nvSpPr>
        <p:spPr>
          <a:xfrm>
            <a:off x="4910958" y="2009556"/>
            <a:ext cx="6613635" cy="1973372"/>
          </a:xfrm>
        </p:spPr>
        <p:txBody>
          <a:bodyPr vert="horz" lIns="91440" tIns="45720" rIns="91440" bIns="45720" rtlCol="0" anchor="t">
            <a:normAutofit/>
          </a:bodyPr>
          <a:lstStyle/>
          <a:p>
            <a:r>
              <a:rPr lang="en-US" sz="2000">
                <a:latin typeface="Times New Roman"/>
                <a:cs typeface="Calibri"/>
              </a:rPr>
              <a:t>Linear Regression</a:t>
            </a:r>
          </a:p>
          <a:p>
            <a:r>
              <a:rPr lang="en-US" sz="2000">
                <a:latin typeface="Times New Roman"/>
                <a:cs typeface="Calibri"/>
              </a:rPr>
              <a:t>Polynomial Regression</a:t>
            </a:r>
          </a:p>
          <a:p>
            <a:r>
              <a:rPr lang="en-US" sz="2000">
                <a:latin typeface="Times New Roman"/>
                <a:cs typeface="Calibri"/>
              </a:rPr>
              <a:t>Support Vector Machine Regression</a:t>
            </a:r>
          </a:p>
        </p:txBody>
      </p:sp>
    </p:spTree>
    <p:extLst>
      <p:ext uri="{BB962C8B-B14F-4D97-AF65-F5344CB8AC3E}">
        <p14:creationId xmlns:p14="http://schemas.microsoft.com/office/powerpoint/2010/main" val="97173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LINEAR</a:t>
            </a:r>
            <a:br>
              <a:rPr lang="en-US" sz="3700" b="1">
                <a:solidFill>
                  <a:schemeClr val="bg1"/>
                </a:solidFill>
                <a:latin typeface="Times New Roman"/>
                <a:cs typeface="Times New Roman"/>
              </a:rPr>
            </a:br>
            <a:r>
              <a:rPr lang="en-US" sz="3700" b="1">
                <a:solidFill>
                  <a:schemeClr val="bg1"/>
                </a:solidFill>
                <a:latin typeface="Times New Roman"/>
                <a:cs typeface="Times New Roman"/>
              </a:rPr>
              <a:t> 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6" name="Picture 6" descr="Chart&#10;&#10;Description automatically generated">
            <a:extLst>
              <a:ext uri="{FF2B5EF4-FFF2-40B4-BE49-F238E27FC236}">
                <a16:creationId xmlns:a16="http://schemas.microsoft.com/office/drawing/2014/main" id="{7F180228-C0DF-3206-3C73-916AAB70EEC9}"/>
              </a:ext>
            </a:extLst>
          </p:cNvPr>
          <p:cNvPicPr>
            <a:picLocks noChangeAspect="1"/>
          </p:cNvPicPr>
          <p:nvPr/>
        </p:nvPicPr>
        <p:blipFill>
          <a:blip r:embed="rId2"/>
          <a:stretch>
            <a:fillRect/>
          </a:stretch>
        </p:blipFill>
        <p:spPr>
          <a:xfrm>
            <a:off x="4750676" y="2217762"/>
            <a:ext cx="6737131" cy="3762545"/>
          </a:xfrm>
          <a:prstGeom prst="rect">
            <a:avLst/>
          </a:prstGeom>
        </p:spPr>
      </p:pic>
      <p:sp>
        <p:nvSpPr>
          <p:cNvPr id="7" name="TextBox 6">
            <a:extLst>
              <a:ext uri="{FF2B5EF4-FFF2-40B4-BE49-F238E27FC236}">
                <a16:creationId xmlns:a16="http://schemas.microsoft.com/office/drawing/2014/main" id="{292A1383-961F-E8CD-80CE-6539F5FFDF24}"/>
              </a:ext>
            </a:extLst>
          </p:cNvPr>
          <p:cNvSpPr txBox="1"/>
          <p:nvPr/>
        </p:nvSpPr>
        <p:spPr>
          <a:xfrm>
            <a:off x="4595895" y="792054"/>
            <a:ext cx="70516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linear regression for death rate over a period of time.</a:t>
            </a:r>
            <a:endParaRPr lang="en-US" b="1">
              <a:cs typeface="Calibri"/>
            </a:endParaRPr>
          </a:p>
        </p:txBody>
      </p:sp>
    </p:spTree>
    <p:extLst>
      <p:ext uri="{BB962C8B-B14F-4D97-AF65-F5344CB8AC3E}">
        <p14:creationId xmlns:p14="http://schemas.microsoft.com/office/powerpoint/2010/main" val="2708687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POLYNOMIAL 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5" name="Picture 6" descr="Chart&#10;&#10;Description automatically generated">
            <a:extLst>
              <a:ext uri="{FF2B5EF4-FFF2-40B4-BE49-F238E27FC236}">
                <a16:creationId xmlns:a16="http://schemas.microsoft.com/office/drawing/2014/main" id="{0F7C4786-0051-83DE-3437-131A629D103A}"/>
              </a:ext>
            </a:extLst>
          </p:cNvPr>
          <p:cNvPicPr>
            <a:picLocks noChangeAspect="1"/>
          </p:cNvPicPr>
          <p:nvPr/>
        </p:nvPicPr>
        <p:blipFill>
          <a:blip r:embed="rId2"/>
          <a:stretch>
            <a:fillRect/>
          </a:stretch>
        </p:blipFill>
        <p:spPr>
          <a:xfrm>
            <a:off x="5046972" y="2022695"/>
            <a:ext cx="6656917" cy="3812682"/>
          </a:xfrm>
          <a:prstGeom prst="rect">
            <a:avLst/>
          </a:prstGeom>
        </p:spPr>
      </p:pic>
      <p:sp>
        <p:nvSpPr>
          <p:cNvPr id="3" name="TextBox 2">
            <a:extLst>
              <a:ext uri="{FF2B5EF4-FFF2-40B4-BE49-F238E27FC236}">
                <a16:creationId xmlns:a16="http://schemas.microsoft.com/office/drawing/2014/main" id="{04535078-98E2-5664-EF69-B1590AE32AEA}"/>
              </a:ext>
            </a:extLst>
          </p:cNvPr>
          <p:cNvSpPr txBox="1"/>
          <p:nvPr/>
        </p:nvSpPr>
        <p:spPr>
          <a:xfrm>
            <a:off x="4795837" y="509587"/>
            <a:ext cx="66960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polynomial regression for death rate over a period of time.</a:t>
            </a:r>
            <a:r>
              <a:rPr lang="en-US">
                <a:cs typeface="Calibri"/>
              </a:rPr>
              <a:t>​</a:t>
            </a:r>
            <a:endParaRPr lang="en-US"/>
          </a:p>
        </p:txBody>
      </p:sp>
    </p:spTree>
    <p:extLst>
      <p:ext uri="{BB962C8B-B14F-4D97-AF65-F5344CB8AC3E}">
        <p14:creationId xmlns:p14="http://schemas.microsoft.com/office/powerpoint/2010/main" val="4139645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SVM </a:t>
            </a:r>
            <a:br>
              <a:rPr lang="en-US" sz="3700" b="1">
                <a:solidFill>
                  <a:schemeClr val="bg1"/>
                </a:solidFill>
                <a:latin typeface="Times New Roman"/>
                <a:cs typeface="Times New Roman"/>
              </a:rPr>
            </a:br>
            <a:r>
              <a:rPr lang="en-US" sz="3700" b="1">
                <a:solidFill>
                  <a:schemeClr val="bg1"/>
                </a:solidFill>
                <a:latin typeface="Times New Roman"/>
                <a:cs typeface="Times New Roman"/>
              </a:rPr>
              <a:t>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5" name="Picture 4" descr="Chart&#10;&#10;Description automatically generated">
            <a:extLst>
              <a:ext uri="{FF2B5EF4-FFF2-40B4-BE49-F238E27FC236}">
                <a16:creationId xmlns:a16="http://schemas.microsoft.com/office/drawing/2014/main" id="{73769211-510B-DEB3-571F-6430DF2ADF50}"/>
              </a:ext>
            </a:extLst>
          </p:cNvPr>
          <p:cNvPicPr>
            <a:picLocks noChangeAspect="1"/>
          </p:cNvPicPr>
          <p:nvPr/>
        </p:nvPicPr>
        <p:blipFill>
          <a:blip r:embed="rId2"/>
          <a:stretch>
            <a:fillRect/>
          </a:stretch>
        </p:blipFill>
        <p:spPr>
          <a:xfrm>
            <a:off x="4287794" y="1720522"/>
            <a:ext cx="7702311" cy="3917788"/>
          </a:xfrm>
          <a:prstGeom prst="rect">
            <a:avLst/>
          </a:prstGeom>
        </p:spPr>
      </p:pic>
      <p:sp>
        <p:nvSpPr>
          <p:cNvPr id="6" name="TextBox 5">
            <a:extLst>
              <a:ext uri="{FF2B5EF4-FFF2-40B4-BE49-F238E27FC236}">
                <a16:creationId xmlns:a16="http://schemas.microsoft.com/office/drawing/2014/main" id="{AEA4C87D-96EE-7589-54A6-645DB6356993}"/>
              </a:ext>
            </a:extLst>
          </p:cNvPr>
          <p:cNvSpPr txBox="1"/>
          <p:nvPr/>
        </p:nvSpPr>
        <p:spPr>
          <a:xfrm>
            <a:off x="4569619" y="723900"/>
            <a:ext cx="66722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SVM regression for death rate over a period of time.</a:t>
            </a:r>
            <a:r>
              <a:rPr lang="en-US"/>
              <a:t>​</a:t>
            </a:r>
            <a:r>
              <a:rPr lang="en-US">
                <a:cs typeface="Calibri"/>
              </a:rPr>
              <a:t>​</a:t>
            </a:r>
          </a:p>
        </p:txBody>
      </p:sp>
    </p:spTree>
    <p:extLst>
      <p:ext uri="{BB962C8B-B14F-4D97-AF65-F5344CB8AC3E}">
        <p14:creationId xmlns:p14="http://schemas.microsoft.com/office/powerpoint/2010/main" val="1602264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359021" cy="2612358"/>
          </a:xfrm>
        </p:spPr>
        <p:txBody>
          <a:bodyPr anchor="b">
            <a:normAutofit/>
          </a:bodyPr>
          <a:lstStyle/>
          <a:p>
            <a:pPr algn="r"/>
            <a:r>
              <a:rPr lang="en-US" sz="3700" b="1">
                <a:solidFill>
                  <a:schemeClr val="bg1"/>
                </a:solidFill>
                <a:latin typeface="Times New Roman"/>
                <a:cs typeface="Times New Roman"/>
              </a:rPr>
              <a:t>EVALUATION</a:t>
            </a:r>
            <a:endParaRPr lang="en-US"/>
          </a:p>
          <a:p>
            <a:pPr algn="r"/>
            <a:endParaRPr lang="en-US" sz="3700" b="1">
              <a:solidFill>
                <a:srgbClr val="FFFFFF"/>
              </a:solidFill>
              <a:latin typeface="Times New Roman"/>
              <a:cs typeface="Calibri Light"/>
            </a:endParaRPr>
          </a:p>
        </p:txBody>
      </p:sp>
      <p:pic>
        <p:nvPicPr>
          <p:cNvPr id="19" name="Picture 20" descr="Graphical user interface, text, application, email&#10;&#10;Description automatically generated">
            <a:extLst>
              <a:ext uri="{FF2B5EF4-FFF2-40B4-BE49-F238E27FC236}">
                <a16:creationId xmlns:a16="http://schemas.microsoft.com/office/drawing/2014/main" id="{8A4DEC18-DCF7-93D7-F734-C9DD874D2645}"/>
              </a:ext>
            </a:extLst>
          </p:cNvPr>
          <p:cNvPicPr>
            <a:picLocks noGrp="1" noChangeAspect="1"/>
          </p:cNvPicPr>
          <p:nvPr>
            <p:ph idx="1"/>
          </p:nvPr>
        </p:nvPicPr>
        <p:blipFill rotWithShape="1">
          <a:blip r:embed="rId2"/>
          <a:srcRect r="-90" b="67893"/>
          <a:stretch/>
        </p:blipFill>
        <p:spPr>
          <a:xfrm>
            <a:off x="4183947" y="853418"/>
            <a:ext cx="7864488" cy="1257887"/>
          </a:xfrm>
        </p:spPr>
      </p:pic>
      <p:pic>
        <p:nvPicPr>
          <p:cNvPr id="3" name="Picture 12" descr="Text&#10;&#10;Description automatically generated">
            <a:extLst>
              <a:ext uri="{FF2B5EF4-FFF2-40B4-BE49-F238E27FC236}">
                <a16:creationId xmlns:a16="http://schemas.microsoft.com/office/drawing/2014/main" id="{8CE5EEE5-23EC-B74F-544E-217781C5AB99}"/>
              </a:ext>
            </a:extLst>
          </p:cNvPr>
          <p:cNvPicPr>
            <a:picLocks noChangeAspect="1"/>
          </p:cNvPicPr>
          <p:nvPr/>
        </p:nvPicPr>
        <p:blipFill rotWithShape="1">
          <a:blip r:embed="rId3"/>
          <a:srcRect r="193" b="64179"/>
          <a:stretch/>
        </p:blipFill>
        <p:spPr>
          <a:xfrm>
            <a:off x="4529958" y="2589355"/>
            <a:ext cx="7415067" cy="1379205"/>
          </a:xfrm>
          <a:prstGeom prst="rect">
            <a:avLst/>
          </a:prstGeom>
        </p:spPr>
      </p:pic>
      <p:pic>
        <p:nvPicPr>
          <p:cNvPr id="4" name="Picture 12" descr="Graphical user interface, text, application&#10;&#10;Description automatically generated">
            <a:extLst>
              <a:ext uri="{FF2B5EF4-FFF2-40B4-BE49-F238E27FC236}">
                <a16:creationId xmlns:a16="http://schemas.microsoft.com/office/drawing/2014/main" id="{8BA1ADF1-1E29-E1D7-AAD2-90C8ED617CCB}"/>
              </a:ext>
            </a:extLst>
          </p:cNvPr>
          <p:cNvPicPr>
            <a:picLocks noChangeAspect="1"/>
          </p:cNvPicPr>
          <p:nvPr/>
        </p:nvPicPr>
        <p:blipFill rotWithShape="1">
          <a:blip r:embed="rId4"/>
          <a:srcRect r="179" b="61472"/>
          <a:stretch/>
        </p:blipFill>
        <p:spPr>
          <a:xfrm>
            <a:off x="4529959" y="4307000"/>
            <a:ext cx="7336239" cy="1166556"/>
          </a:xfrm>
          <a:prstGeom prst="rect">
            <a:avLst/>
          </a:prstGeom>
        </p:spPr>
      </p:pic>
      <p:sp>
        <p:nvSpPr>
          <p:cNvPr id="5" name="TextBox 4">
            <a:extLst>
              <a:ext uri="{FF2B5EF4-FFF2-40B4-BE49-F238E27FC236}">
                <a16:creationId xmlns:a16="http://schemas.microsoft.com/office/drawing/2014/main" id="{79226DFF-2A7A-82DA-45C4-6BFC5FE7E624}"/>
              </a:ext>
            </a:extLst>
          </p:cNvPr>
          <p:cNvSpPr txBox="1"/>
          <p:nvPr/>
        </p:nvSpPr>
        <p:spPr>
          <a:xfrm>
            <a:off x="4188619" y="2224087"/>
            <a:ext cx="5410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Polynomial Regression</a:t>
            </a:r>
            <a:endParaRPr lang="en-US">
              <a:ea typeface="+mn-lt"/>
              <a:cs typeface="+mn-lt"/>
            </a:endParaRPr>
          </a:p>
        </p:txBody>
      </p:sp>
      <p:sp>
        <p:nvSpPr>
          <p:cNvPr id="6" name="TextBox 5">
            <a:extLst>
              <a:ext uri="{FF2B5EF4-FFF2-40B4-BE49-F238E27FC236}">
                <a16:creationId xmlns:a16="http://schemas.microsoft.com/office/drawing/2014/main" id="{BA8C0BD5-9C54-1EA7-BC80-552A0C781367}"/>
              </a:ext>
            </a:extLst>
          </p:cNvPr>
          <p:cNvSpPr txBox="1"/>
          <p:nvPr/>
        </p:nvSpPr>
        <p:spPr>
          <a:xfrm>
            <a:off x="4188619" y="4143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Linear Regression</a:t>
            </a:r>
            <a:endParaRPr lang="en-US"/>
          </a:p>
        </p:txBody>
      </p:sp>
      <p:sp>
        <p:nvSpPr>
          <p:cNvPr id="7" name="TextBox 6">
            <a:extLst>
              <a:ext uri="{FF2B5EF4-FFF2-40B4-BE49-F238E27FC236}">
                <a16:creationId xmlns:a16="http://schemas.microsoft.com/office/drawing/2014/main" id="{1C5E3B9B-C672-781F-702F-BA8CFADE06EC}"/>
              </a:ext>
            </a:extLst>
          </p:cNvPr>
          <p:cNvSpPr txBox="1"/>
          <p:nvPr/>
        </p:nvSpPr>
        <p:spPr>
          <a:xfrm>
            <a:off x="4152900" y="40338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Support Vector Machine</a:t>
            </a:r>
          </a:p>
        </p:txBody>
      </p:sp>
    </p:spTree>
    <p:extLst>
      <p:ext uri="{BB962C8B-B14F-4D97-AF65-F5344CB8AC3E}">
        <p14:creationId xmlns:p14="http://schemas.microsoft.com/office/powerpoint/2010/main" val="83547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401033" y="1848095"/>
            <a:ext cx="3385296" cy="2218219"/>
          </a:xfrm>
        </p:spPr>
        <p:txBody>
          <a:bodyPr anchor="b">
            <a:normAutofit/>
          </a:bodyPr>
          <a:lstStyle/>
          <a:p>
            <a:pPr algn="r"/>
            <a:r>
              <a:rPr lang="en-US" sz="3700" b="1">
                <a:solidFill>
                  <a:schemeClr val="bg1"/>
                </a:solidFill>
                <a:latin typeface="Times New Roman"/>
                <a:cs typeface="Times New Roman"/>
              </a:rPr>
              <a:t>CONCLUSION</a:t>
            </a:r>
            <a:endParaRPr lang="en-US"/>
          </a:p>
          <a:p>
            <a:pPr algn="r"/>
            <a:endParaRPr lang="en-US" sz="3700" b="1">
              <a:solidFill>
                <a:srgbClr val="FFFFFF"/>
              </a:solidFill>
              <a:latin typeface="Times New Roman"/>
              <a:cs typeface="Calibri Light"/>
            </a:endParaRPr>
          </a:p>
        </p:txBody>
      </p:sp>
      <p:sp>
        <p:nvSpPr>
          <p:cNvPr id="4" name="Content Placeholder 3">
            <a:extLst>
              <a:ext uri="{FF2B5EF4-FFF2-40B4-BE49-F238E27FC236}">
                <a16:creationId xmlns:a16="http://schemas.microsoft.com/office/drawing/2014/main" id="{4A3FAE03-95DB-2362-61B4-37A888167EBC}"/>
              </a:ext>
            </a:extLst>
          </p:cNvPr>
          <p:cNvSpPr>
            <a:spLocks noGrp="1"/>
          </p:cNvSpPr>
          <p:nvPr>
            <p:ph idx="1"/>
          </p:nvPr>
        </p:nvSpPr>
        <p:spPr>
          <a:xfrm>
            <a:off x="4398579" y="1011073"/>
            <a:ext cx="6994635" cy="4325063"/>
          </a:xfrm>
        </p:spPr>
        <p:txBody>
          <a:bodyPr vert="horz" lIns="91440" tIns="45720" rIns="91440" bIns="45720" rtlCol="0" anchor="t">
            <a:normAutofit/>
          </a:bodyPr>
          <a:lstStyle/>
          <a:p>
            <a:r>
              <a:rPr lang="en-US" sz="2000">
                <a:latin typeface="Times New Roman"/>
                <a:ea typeface="+mn-lt"/>
                <a:cs typeface="+mn-lt"/>
              </a:rPr>
              <a:t>We analyzed our data using 3 different ML models, linear regression, polynomial regression and SVM regression. </a:t>
            </a:r>
            <a:endParaRPr lang="en-US" sz="2000">
              <a:latin typeface="Times New Roman"/>
              <a:ea typeface="+mn-lt"/>
              <a:cs typeface="Times New Roman"/>
            </a:endParaRPr>
          </a:p>
          <a:p>
            <a:r>
              <a:rPr lang="en-US" sz="2000">
                <a:latin typeface="Times New Roman"/>
                <a:ea typeface="+mn-lt"/>
                <a:cs typeface="+mn-lt"/>
              </a:rPr>
              <a:t>From the value generated, we think for our data set polynomial regression model is best suited according to parameters provided. </a:t>
            </a:r>
            <a:endParaRPr lang="en-US" sz="2000">
              <a:latin typeface="Times New Roman"/>
              <a:ea typeface="+mn-lt"/>
              <a:cs typeface="Times New Roman"/>
            </a:endParaRPr>
          </a:p>
          <a:p>
            <a:r>
              <a:rPr lang="en-US" sz="2000">
                <a:latin typeface="Times New Roman"/>
                <a:ea typeface="+mn-lt"/>
                <a:cs typeface="+mn-lt"/>
              </a:rPr>
              <a:t>For evaluation, we analyzed data using root mean square error.</a:t>
            </a:r>
            <a:endParaRPr lang="en-US" sz="2000">
              <a:latin typeface="Times New Roman"/>
              <a:ea typeface="+mn-lt"/>
              <a:cs typeface="Times New Roman"/>
            </a:endParaRPr>
          </a:p>
          <a:p>
            <a:r>
              <a:rPr lang="en-US" sz="2000">
                <a:latin typeface="Times New Roman"/>
                <a:ea typeface="+mn-lt"/>
                <a:cs typeface="+mn-lt"/>
              </a:rPr>
              <a:t>For our data set, SVM regression gave us minimum RMS error value.</a:t>
            </a:r>
            <a:endParaRPr lang="en-US" sz="2000">
              <a:latin typeface="Times New Roman"/>
              <a:cs typeface="Times New Roman"/>
            </a:endParaRPr>
          </a:p>
        </p:txBody>
      </p:sp>
    </p:spTree>
    <p:extLst>
      <p:ext uri="{BB962C8B-B14F-4D97-AF65-F5344CB8AC3E}">
        <p14:creationId xmlns:p14="http://schemas.microsoft.com/office/powerpoint/2010/main" val="2848184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5EA10-F5E5-0703-C9ED-498E9DC31DF9}"/>
              </a:ext>
            </a:extLst>
          </p:cNvPr>
          <p:cNvSpPr>
            <a:spLocks noGrp="1"/>
          </p:cNvSpPr>
          <p:nvPr>
            <p:ph idx="1"/>
          </p:nvPr>
        </p:nvSpPr>
        <p:spPr/>
        <p:txBody>
          <a:bodyPr vert="horz" lIns="91440" tIns="45720" rIns="91440" bIns="45720" rtlCol="0" anchor="t">
            <a:normAutofit/>
          </a:bodyPr>
          <a:lstStyle/>
          <a:p>
            <a:pPr algn="ctr"/>
            <a:endParaRPr lang="en-US" sz="6600">
              <a:cs typeface="Calibri"/>
            </a:endParaRPr>
          </a:p>
          <a:p>
            <a:pPr marL="0" indent="0" algn="ctr">
              <a:buNone/>
            </a:pPr>
            <a:r>
              <a:rPr lang="en-US" sz="6600">
                <a:cs typeface="Calibri"/>
              </a:rPr>
              <a:t>THANK YOU </a:t>
            </a:r>
            <a:endParaRPr lang="en-US">
              <a:cs typeface="Calibri"/>
            </a:endParaRPr>
          </a:p>
        </p:txBody>
      </p:sp>
    </p:spTree>
    <p:extLst>
      <p:ext uri="{BB962C8B-B14F-4D97-AF65-F5344CB8AC3E}">
        <p14:creationId xmlns:p14="http://schemas.microsoft.com/office/powerpoint/2010/main" val="152056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16-632C-645A-CFE8-3C00D35AF143}"/>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cs typeface="Calibri Light"/>
              </a:rPr>
              <a:t>GITHUB</a:t>
            </a:r>
            <a:endParaRPr lang="en-US"/>
          </a:p>
        </p:txBody>
      </p:sp>
      <p:sp>
        <p:nvSpPr>
          <p:cNvPr id="3" name="Content Placeholder 2">
            <a:extLst>
              <a:ext uri="{FF2B5EF4-FFF2-40B4-BE49-F238E27FC236}">
                <a16:creationId xmlns:a16="http://schemas.microsoft.com/office/drawing/2014/main" id="{ABC21C7F-A893-AA81-941A-32E9650D246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Times New Roman"/>
                <a:hlinkClick r:id="rId2"/>
              </a:rPr>
              <a:t>https://github.com/pratheeka-26/GROUP15</a:t>
            </a:r>
            <a:endParaRPr lang="en-US" sz="2000">
              <a:latin typeface="Times New Roman"/>
              <a:ea typeface="+mn-lt"/>
              <a:cs typeface="+mn-lt"/>
            </a:endParaRPr>
          </a:p>
          <a:p>
            <a:pPr marL="0" indent="0">
              <a:buNone/>
            </a:pPr>
            <a:endParaRPr lang="en-US" sz="2000">
              <a:cs typeface="Calibri"/>
            </a:endParaRPr>
          </a:p>
        </p:txBody>
      </p:sp>
    </p:spTree>
    <p:extLst>
      <p:ext uri="{BB962C8B-B14F-4D97-AF65-F5344CB8AC3E}">
        <p14:creationId xmlns:p14="http://schemas.microsoft.com/office/powerpoint/2010/main" val="69544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6C2F0-652C-6ABD-83B5-F96EAA945CB6}"/>
              </a:ext>
            </a:extLst>
          </p:cNvPr>
          <p:cNvSpPr>
            <a:spLocks noGrp="1"/>
          </p:cNvSpPr>
          <p:nvPr>
            <p:ph type="title"/>
          </p:nvPr>
        </p:nvSpPr>
        <p:spPr>
          <a:xfrm>
            <a:off x="466722" y="2570682"/>
            <a:ext cx="3201366" cy="1403670"/>
          </a:xfrm>
        </p:spPr>
        <p:txBody>
          <a:bodyPr anchor="b">
            <a:normAutofit/>
          </a:bodyPr>
          <a:lstStyle/>
          <a:p>
            <a:pPr algn="r"/>
            <a:r>
              <a:rPr lang="en-US" sz="3700" b="1">
                <a:solidFill>
                  <a:srgbClr val="FFFFFF"/>
                </a:solidFill>
                <a:latin typeface="Times New Roman"/>
                <a:ea typeface="+mj-lt"/>
                <a:cs typeface="+mj-lt"/>
              </a:rPr>
              <a:t>BUSINESS PROBLEM</a:t>
            </a:r>
            <a:endParaRPr lang="en-US" sz="3700" b="1">
              <a:solidFill>
                <a:srgbClr val="FFFFFF"/>
              </a:solidFill>
              <a:latin typeface="Times New Roman"/>
              <a:cs typeface="Calibri Light"/>
            </a:endParaRPr>
          </a:p>
        </p:txBody>
      </p:sp>
      <p:sp>
        <p:nvSpPr>
          <p:cNvPr id="3" name="Content Placeholder 2">
            <a:extLst>
              <a:ext uri="{FF2B5EF4-FFF2-40B4-BE49-F238E27FC236}">
                <a16:creationId xmlns:a16="http://schemas.microsoft.com/office/drawing/2014/main" id="{6BE11CA1-3A75-4037-534B-21F3FC79C619}"/>
              </a:ext>
            </a:extLst>
          </p:cNvPr>
          <p:cNvSpPr>
            <a:spLocks noGrp="1"/>
          </p:cNvSpPr>
          <p:nvPr>
            <p:ph idx="1"/>
          </p:nvPr>
        </p:nvSpPr>
        <p:spPr>
          <a:xfrm>
            <a:off x="4810259" y="649480"/>
            <a:ext cx="6555347" cy="5546047"/>
          </a:xfrm>
        </p:spPr>
        <p:txBody>
          <a:bodyPr vert="horz" lIns="91440" tIns="45720" rIns="91440" bIns="45720" rtlCol="0" anchor="ctr">
            <a:normAutofit/>
          </a:bodyPr>
          <a:lstStyle/>
          <a:p>
            <a:pPr algn="just"/>
            <a:r>
              <a:rPr lang="en-US" sz="2000">
                <a:latin typeface="Times New Roman"/>
                <a:ea typeface="+mn-lt"/>
                <a:cs typeface="+mn-lt"/>
              </a:rPr>
              <a:t>Big data contains a massive amount of information which we can generate, store, analyze from various industries which includes the healthcare industry. </a:t>
            </a:r>
            <a:endParaRPr lang="en-US" sz="2000">
              <a:latin typeface="Times New Roman"/>
              <a:ea typeface="+mn-lt"/>
              <a:cs typeface="Times New Roman"/>
            </a:endParaRPr>
          </a:p>
          <a:p>
            <a:pPr algn="just"/>
            <a:r>
              <a:rPr lang="en-US" sz="2000">
                <a:latin typeface="Times New Roman"/>
                <a:ea typeface="+mn-lt"/>
                <a:cs typeface="+mn-lt"/>
              </a:rPr>
              <a:t>Health care industry includes hospital records, medical records of patients, results of medical examinations and infrastructure. </a:t>
            </a:r>
            <a:endParaRPr lang="en-US" sz="2000">
              <a:latin typeface="Times New Roman"/>
              <a:ea typeface="+mn-lt"/>
              <a:cs typeface="Times New Roman"/>
            </a:endParaRPr>
          </a:p>
          <a:p>
            <a:pPr algn="just"/>
            <a:r>
              <a:rPr lang="en-US" sz="2000">
                <a:ea typeface="+mn-lt"/>
                <a:cs typeface="+mn-lt"/>
              </a:rPr>
              <a:t> With strong integration of biomedical and health care data, we can possibly improve the medical therapies and personalized medicine.</a:t>
            </a:r>
            <a:endParaRPr lang="en-US" sz="2000">
              <a:latin typeface="Times New Roman"/>
              <a:cs typeface="Times New Roman"/>
            </a:endParaRPr>
          </a:p>
        </p:txBody>
      </p:sp>
    </p:spTree>
    <p:extLst>
      <p:ext uri="{BB962C8B-B14F-4D97-AF65-F5344CB8AC3E}">
        <p14:creationId xmlns:p14="http://schemas.microsoft.com/office/powerpoint/2010/main" val="239696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3A069-EF35-692C-882C-33C1C2D3983F}"/>
              </a:ext>
            </a:extLst>
          </p:cNvPr>
          <p:cNvSpPr>
            <a:spLocks noGrp="1"/>
          </p:cNvSpPr>
          <p:nvPr>
            <p:ph type="title"/>
          </p:nvPr>
        </p:nvSpPr>
        <p:spPr>
          <a:xfrm>
            <a:off x="466722" y="586855"/>
            <a:ext cx="3398434" cy="3702807"/>
          </a:xfrm>
        </p:spPr>
        <p:txBody>
          <a:bodyPr anchor="b">
            <a:normAutofit/>
          </a:bodyPr>
          <a:lstStyle/>
          <a:p>
            <a:pPr algn="r"/>
            <a:r>
              <a:rPr lang="en-US" sz="3700" b="1">
                <a:solidFill>
                  <a:srgbClr val="FFFFFF"/>
                </a:solidFill>
                <a:latin typeface="Times New Roman"/>
                <a:cs typeface="Calibri Light"/>
              </a:rPr>
              <a:t>DOMAIN KNOWLEDGE</a:t>
            </a:r>
            <a:endParaRPr lang="en-US" sz="3700" b="1">
              <a:solidFill>
                <a:srgbClr val="FFFFFF"/>
              </a:solidFill>
              <a:latin typeface="Times New Roman"/>
              <a:ea typeface="+mj-lt"/>
              <a:cs typeface="+mj-lt"/>
            </a:endParaRPr>
          </a:p>
        </p:txBody>
      </p:sp>
      <p:sp>
        <p:nvSpPr>
          <p:cNvPr id="3" name="Content Placeholder 2">
            <a:extLst>
              <a:ext uri="{FF2B5EF4-FFF2-40B4-BE49-F238E27FC236}">
                <a16:creationId xmlns:a16="http://schemas.microsoft.com/office/drawing/2014/main" id="{2B4E1E0B-F3AE-2D77-A0F1-6D4069F2A117}"/>
              </a:ext>
            </a:extLst>
          </p:cNvPr>
          <p:cNvSpPr>
            <a:spLocks noGrp="1"/>
          </p:cNvSpPr>
          <p:nvPr>
            <p:ph idx="1"/>
          </p:nvPr>
        </p:nvSpPr>
        <p:spPr>
          <a:xfrm>
            <a:off x="4692018" y="793998"/>
            <a:ext cx="6988899" cy="5940184"/>
          </a:xfrm>
        </p:spPr>
        <p:txBody>
          <a:bodyPr vert="horz" lIns="91440" tIns="45720" rIns="91440" bIns="45720" rtlCol="0" anchor="ctr">
            <a:normAutofit/>
          </a:bodyPr>
          <a:lstStyle/>
          <a:p>
            <a:pPr algn="just"/>
            <a:r>
              <a:rPr lang="en-US" sz="2000" b="1">
                <a:latin typeface="Times New Roman"/>
                <a:ea typeface="+mn-lt"/>
                <a:cs typeface="+mn-lt"/>
              </a:rPr>
              <a:t>LOWERING CHURN</a:t>
            </a:r>
            <a:endParaRPr lang="en-US">
              <a:latin typeface="Calibri" panose="020F0502020204030204"/>
              <a:ea typeface="+mn-lt"/>
              <a:cs typeface="+mn-lt"/>
            </a:endParaRPr>
          </a:p>
          <a:p>
            <a:pPr algn="just"/>
            <a:r>
              <a:rPr lang="en-US" sz="2000" b="1">
                <a:latin typeface="Times New Roman"/>
                <a:ea typeface="+mn-lt"/>
                <a:cs typeface="+mn-lt"/>
              </a:rPr>
              <a:t>CAPEX OPTIMIZATION</a:t>
            </a:r>
          </a:p>
          <a:p>
            <a:pPr algn="just"/>
            <a:r>
              <a:rPr lang="en-US" sz="2000" b="1">
                <a:latin typeface="Times New Roman"/>
                <a:ea typeface="+mn-lt"/>
                <a:cs typeface="+mn-lt"/>
              </a:rPr>
              <a:t>CROSS-SELLING</a:t>
            </a:r>
            <a:endParaRPr lang="en-US" sz="2000">
              <a:latin typeface="Times New Roman"/>
              <a:ea typeface="+mn-lt"/>
              <a:cs typeface="+mn-lt"/>
            </a:endParaRPr>
          </a:p>
          <a:p>
            <a:pPr algn="just"/>
            <a:r>
              <a:rPr lang="en-US" sz="2000" b="1">
                <a:latin typeface="Times New Roman"/>
                <a:ea typeface="+mn-lt"/>
                <a:cs typeface="+mn-lt"/>
              </a:rPr>
              <a:t>INVENTORY OPTIMIZATION</a:t>
            </a:r>
            <a:endParaRPr lang="en-US" sz="2000">
              <a:latin typeface="Times New Roman"/>
              <a:cs typeface="Calibri" panose="020F0502020204030204"/>
            </a:endParaRPr>
          </a:p>
          <a:p>
            <a:pPr algn="just"/>
            <a:endParaRPr lang="en-US" sz="2000">
              <a:latin typeface="Times New Roman"/>
              <a:cs typeface="Times New Roman"/>
            </a:endParaRPr>
          </a:p>
        </p:txBody>
      </p:sp>
    </p:spTree>
    <p:extLst>
      <p:ext uri="{BB962C8B-B14F-4D97-AF65-F5344CB8AC3E}">
        <p14:creationId xmlns:p14="http://schemas.microsoft.com/office/powerpoint/2010/main" val="68381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D468B-1170-6706-9BBF-280FA945E910}"/>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ea typeface="+mj-lt"/>
                <a:cs typeface="+mj-lt"/>
              </a:rPr>
              <a:t>RESEARCH OBJECTIVES </a:t>
            </a:r>
            <a:endParaRPr lang="en-US" sz="3700" b="1">
              <a:solidFill>
                <a:srgbClr val="FFFFFF"/>
              </a:solidFill>
              <a:latin typeface="Times New Roman"/>
            </a:endParaRPr>
          </a:p>
        </p:txBody>
      </p:sp>
      <p:sp>
        <p:nvSpPr>
          <p:cNvPr id="3" name="Content Placeholder 2">
            <a:extLst>
              <a:ext uri="{FF2B5EF4-FFF2-40B4-BE49-F238E27FC236}">
                <a16:creationId xmlns:a16="http://schemas.microsoft.com/office/drawing/2014/main" id="{D7C01F08-8A57-41F9-625F-CC66E1C59B37}"/>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r>
              <a:rPr lang="en-US" sz="2000">
                <a:latin typeface="Times New Roman"/>
                <a:ea typeface="+mn-lt"/>
                <a:cs typeface="+mn-lt"/>
              </a:rPr>
              <a:t> Analyze the data using Amazon Web Services tools and resources.</a:t>
            </a:r>
            <a:endParaRPr lang="en-US" sz="2000">
              <a:latin typeface="Times New Roman"/>
              <a:cs typeface="Calibri" panose="020F0502020204030204"/>
            </a:endParaRPr>
          </a:p>
          <a:p>
            <a:r>
              <a:rPr lang="en-US" sz="2000">
                <a:latin typeface="Times New Roman"/>
                <a:ea typeface="+mn-lt"/>
                <a:cs typeface="+mn-lt"/>
              </a:rPr>
              <a:t>   Provide dashboards on total positive cases in each state based on the type of tests performed along with visualizations.</a:t>
            </a:r>
            <a:endParaRPr lang="en-US" sz="2000">
              <a:latin typeface="Times New Roman"/>
              <a:cs typeface="Calibri"/>
            </a:endParaRPr>
          </a:p>
          <a:p>
            <a:endParaRPr lang="en-US" sz="2000">
              <a:cs typeface="Calibri"/>
            </a:endParaRPr>
          </a:p>
        </p:txBody>
      </p:sp>
    </p:spTree>
    <p:extLst>
      <p:ext uri="{BB962C8B-B14F-4D97-AF65-F5344CB8AC3E}">
        <p14:creationId xmlns:p14="http://schemas.microsoft.com/office/powerpoint/2010/main" val="302958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6CCE0A-1658-B197-3295-F8CEB33AFF4D}"/>
              </a:ext>
            </a:extLst>
          </p:cNvPr>
          <p:cNvSpPr>
            <a:spLocks noGrp="1"/>
          </p:cNvSpPr>
          <p:nvPr>
            <p:ph type="title"/>
          </p:nvPr>
        </p:nvSpPr>
        <p:spPr>
          <a:xfrm>
            <a:off x="462972" y="2740830"/>
            <a:ext cx="3288103" cy="1377114"/>
          </a:xfrm>
        </p:spPr>
        <p:txBody>
          <a:bodyPr vert="horz" lIns="91440" tIns="45720" rIns="91440" bIns="45720" rtlCol="0" anchor="t">
            <a:normAutofit/>
          </a:bodyPr>
          <a:lstStyle/>
          <a:p>
            <a:pPr algn="r"/>
            <a:r>
              <a:rPr lang="en-US" sz="3700" b="1" kern="1200">
                <a:solidFill>
                  <a:srgbClr val="FFFFFF"/>
                </a:solidFill>
                <a:latin typeface="Times New Roman"/>
                <a:cs typeface="Times New Roman"/>
              </a:rPr>
              <a:t>IMPORTING DATASET</a:t>
            </a:r>
            <a:endParaRPr lang="en-US">
              <a:cs typeface="Calibri Light" panose="020F0302020204030204"/>
            </a:endParaRPr>
          </a:p>
        </p:txBody>
      </p:sp>
      <p:pic>
        <p:nvPicPr>
          <p:cNvPr id="10" name="Picture 10" descr="Table&#10;&#10;Description automatically generated">
            <a:extLst>
              <a:ext uri="{FF2B5EF4-FFF2-40B4-BE49-F238E27FC236}">
                <a16:creationId xmlns:a16="http://schemas.microsoft.com/office/drawing/2014/main" id="{C03D25DF-4E19-14F8-BC44-37E7D58A9049}"/>
              </a:ext>
            </a:extLst>
          </p:cNvPr>
          <p:cNvPicPr>
            <a:picLocks noChangeAspect="1"/>
          </p:cNvPicPr>
          <p:nvPr/>
        </p:nvPicPr>
        <p:blipFill rotWithShape="1">
          <a:blip r:embed="rId2"/>
          <a:srcRect r="-1" b="6334"/>
          <a:stretch/>
        </p:blipFill>
        <p:spPr>
          <a:xfrm>
            <a:off x="4147705" y="1387551"/>
            <a:ext cx="7908919" cy="3649346"/>
          </a:xfrm>
          <a:prstGeom prst="rect">
            <a:avLst/>
          </a:prstGeom>
        </p:spPr>
      </p:pic>
    </p:spTree>
    <p:extLst>
      <p:ext uri="{BB962C8B-B14F-4D97-AF65-F5344CB8AC3E}">
        <p14:creationId xmlns:p14="http://schemas.microsoft.com/office/powerpoint/2010/main" val="388380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6D44DB-7A70-DB4F-79BA-89F00F2268D8}"/>
              </a:ext>
            </a:extLst>
          </p:cNvPr>
          <p:cNvSpPr>
            <a:spLocks noGrp="1"/>
          </p:cNvSpPr>
          <p:nvPr>
            <p:ph type="title"/>
          </p:nvPr>
        </p:nvSpPr>
        <p:spPr>
          <a:xfrm>
            <a:off x="42560" y="2425520"/>
            <a:ext cx="3866173" cy="1653009"/>
          </a:xfrm>
        </p:spPr>
        <p:txBody>
          <a:bodyPr vert="horz" lIns="91440" tIns="45720" rIns="91440" bIns="45720" rtlCol="0" anchor="t">
            <a:noAutofit/>
          </a:bodyPr>
          <a:lstStyle/>
          <a:p>
            <a:pPr algn="r"/>
            <a:r>
              <a:rPr lang="en-US" sz="3700" b="1" kern="1200">
                <a:solidFill>
                  <a:srgbClr val="FFFFFF"/>
                </a:solidFill>
                <a:latin typeface="Times New Roman"/>
                <a:cs typeface="Times New Roman"/>
              </a:rPr>
              <a:t>EXPLORATORY DATA ANALYSIS</a:t>
            </a:r>
            <a:endParaRPr lang="en-US" sz="3700" kern="1200">
              <a:solidFill>
                <a:srgbClr val="FFFFFF"/>
              </a:solidFill>
              <a:latin typeface="Times New Roman"/>
              <a:cs typeface="Times New Roman"/>
            </a:endParaRPr>
          </a:p>
        </p:txBody>
      </p:sp>
      <p:pic>
        <p:nvPicPr>
          <p:cNvPr id="4" name="Picture 4" descr="Graphical user interface, table&#10;&#10;Description automatically generated">
            <a:extLst>
              <a:ext uri="{FF2B5EF4-FFF2-40B4-BE49-F238E27FC236}">
                <a16:creationId xmlns:a16="http://schemas.microsoft.com/office/drawing/2014/main" id="{87B042B4-3A74-0D5C-B70D-F2D289D462DD}"/>
              </a:ext>
            </a:extLst>
          </p:cNvPr>
          <p:cNvPicPr>
            <a:picLocks noChangeAspect="1"/>
          </p:cNvPicPr>
          <p:nvPr/>
        </p:nvPicPr>
        <p:blipFill rotWithShape="1">
          <a:blip r:embed="rId2"/>
          <a:srcRect l="9807" r="5588"/>
          <a:stretch/>
        </p:blipFill>
        <p:spPr>
          <a:xfrm>
            <a:off x="4502428" y="2083860"/>
            <a:ext cx="7225748" cy="2690279"/>
          </a:xfrm>
          <a:prstGeom prst="rect">
            <a:avLst/>
          </a:prstGeom>
        </p:spPr>
      </p:pic>
    </p:spTree>
    <p:extLst>
      <p:ext uri="{BB962C8B-B14F-4D97-AF65-F5344CB8AC3E}">
        <p14:creationId xmlns:p14="http://schemas.microsoft.com/office/powerpoint/2010/main" val="3039598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0B37307-C191-8F46-82E9-ED60C5EA5CD9}"/>
              </a:ext>
            </a:extLst>
          </p:cNvPr>
          <p:cNvPicPr>
            <a:picLocks noGrp="1" noChangeAspect="1"/>
          </p:cNvPicPr>
          <p:nvPr>
            <p:ph idx="1"/>
          </p:nvPr>
        </p:nvPicPr>
        <p:blipFill>
          <a:blip r:embed="rId2"/>
          <a:stretch>
            <a:fillRect/>
          </a:stretch>
        </p:blipFill>
        <p:spPr>
          <a:xfrm>
            <a:off x="1483055" y="919107"/>
            <a:ext cx="9672578" cy="5034510"/>
          </a:xfrm>
        </p:spPr>
      </p:pic>
    </p:spTree>
    <p:extLst>
      <p:ext uri="{BB962C8B-B14F-4D97-AF65-F5344CB8AC3E}">
        <p14:creationId xmlns:p14="http://schemas.microsoft.com/office/powerpoint/2010/main" val="5215363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29</Slides>
  <Notes>0</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BIG DATA ANALYTICS PROJECT PRESENTATION GROUP-15</vt:lpstr>
      <vt:lpstr>DATA SELECTION </vt:lpstr>
      <vt:lpstr>GITHUB</vt:lpstr>
      <vt:lpstr>BUSINESS PROBLEM</vt:lpstr>
      <vt:lpstr>DOMAIN KNOWLEDGE</vt:lpstr>
      <vt:lpstr>RESEARCH OBJECTIVES </vt:lpstr>
      <vt:lpstr>IMPORTING DATASET</vt:lpstr>
      <vt:lpstr>EXPLORATORY DATA ANALYSIS</vt:lpstr>
      <vt:lpstr>PowerPoint Presentation</vt:lpstr>
      <vt:lpstr>PowerPoint Presentation</vt:lpstr>
      <vt:lpstr>DASHBOARD</vt:lpstr>
      <vt:lpstr>DATA PREPARATION</vt:lpstr>
      <vt:lpstr>PowerPoint Presentation</vt:lpstr>
      <vt:lpstr>  ANALYTICS</vt:lpstr>
      <vt:lpstr>DATE WISE  ANALYSIS</vt:lpstr>
      <vt:lpstr>PowerPoint Presentation</vt:lpstr>
      <vt:lpstr>PowerPoint Presentation</vt:lpstr>
      <vt:lpstr>STATE WISE ANALYSIS</vt:lpstr>
      <vt:lpstr>PowerPoint Presentation</vt:lpstr>
      <vt:lpstr>CLUSTERING ANALYSIS</vt:lpstr>
      <vt:lpstr>PowerPoint Presentation</vt:lpstr>
      <vt:lpstr>ANALYSIS FOR THE STATE NC</vt:lpstr>
      <vt:lpstr>MACHINE LEARNING MODEL  </vt:lpstr>
      <vt:lpstr>LINEAR  REGRESSION </vt:lpstr>
      <vt:lpstr>POLYNOMIAL REGRESSION </vt:lpstr>
      <vt:lpstr>SVM  REGRESSION </vt:lpstr>
      <vt:lpstr>EVALUATION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
  <cp:revision>1</cp:revision>
  <dcterms:created xsi:type="dcterms:W3CDTF">2022-05-05T02:42:39Z</dcterms:created>
  <dcterms:modified xsi:type="dcterms:W3CDTF">2022-05-06T01:36:58Z</dcterms:modified>
</cp:coreProperties>
</file>